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m4v" ContentType="video/unknown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531" r:id="rId2"/>
    <p:sldId id="530" r:id="rId3"/>
    <p:sldId id="570" r:id="rId4"/>
    <p:sldId id="566" r:id="rId5"/>
    <p:sldId id="563" r:id="rId6"/>
    <p:sldId id="567" r:id="rId7"/>
    <p:sldId id="535" r:id="rId8"/>
    <p:sldId id="560" r:id="rId9"/>
    <p:sldId id="559" r:id="rId10"/>
    <p:sldId id="572" r:id="rId11"/>
    <p:sldId id="556" r:id="rId12"/>
    <p:sldId id="549" r:id="rId13"/>
    <p:sldId id="554" r:id="rId14"/>
    <p:sldId id="550" r:id="rId15"/>
    <p:sldId id="573" r:id="rId16"/>
    <p:sldId id="534" r:id="rId17"/>
    <p:sldId id="562" r:id="rId18"/>
  </p:sldIdLst>
  <p:sldSz cx="9144000" cy="6858000" type="screen4x3"/>
  <p:notesSz cx="6858000" cy="9296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enore Dai" initials="L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9999FF"/>
    <a:srgbClr val="FFFF66"/>
    <a:srgbClr val="FFFF00"/>
    <a:srgbClr val="FF9966"/>
    <a:srgbClr val="1DFFC9"/>
    <a:srgbClr val="04CE2A"/>
    <a:srgbClr val="04EA3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18" autoAdjust="0"/>
    <p:restoredTop sz="86271" autoAdjust="0"/>
  </p:normalViewPr>
  <p:slideViewPr>
    <p:cSldViewPr>
      <p:cViewPr varScale="1">
        <p:scale>
          <a:sx n="89" d="100"/>
          <a:sy n="89" d="100"/>
        </p:scale>
        <p:origin x="-1368" y="-112"/>
      </p:cViewPr>
      <p:guideLst>
        <p:guide orient="horz" pos="1872"/>
        <p:guide pos="2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1" d="100"/>
          <a:sy n="91" d="100"/>
        </p:scale>
        <p:origin x="-2304" y="-96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commentAuthors" Target="commentAuthors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80" tIns="45391" rIns="90780" bIns="45391" numCol="1" anchor="t" anchorCtr="0" compatLnSpc="1">
            <a:prstTxWarp prst="textNoShape">
              <a:avLst/>
            </a:prstTxWarp>
          </a:bodyPr>
          <a:lstStyle>
            <a:lvl1pPr algn="l" defTabSz="908050">
              <a:defRPr sz="1200">
                <a:effectLst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80" tIns="45391" rIns="90780" bIns="45391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>
                <a:effectLst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80" tIns="45391" rIns="90780" bIns="45391" numCol="1" anchor="b" anchorCtr="0" compatLnSpc="1">
            <a:prstTxWarp prst="textNoShape">
              <a:avLst/>
            </a:prstTxWarp>
          </a:bodyPr>
          <a:lstStyle>
            <a:lvl1pPr algn="l" defTabSz="908050">
              <a:defRPr sz="1200">
                <a:effectLst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80" tIns="45391" rIns="90780" bIns="45391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>
                <a:effectLst/>
              </a:defRPr>
            </a:lvl1pPr>
          </a:lstStyle>
          <a:p>
            <a:pPr>
              <a:defRPr/>
            </a:pPr>
            <a:fld id="{8A869581-C07B-48C0-ADD6-18D836932099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72043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  <a:latin typeface="Calibri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Calibri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44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  <a:latin typeface="Calibri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4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Calibri"/>
              </a:defRPr>
            </a:lvl1pPr>
          </a:lstStyle>
          <a:p>
            <a:pPr>
              <a:defRPr/>
            </a:pPr>
            <a:fld id="{3A0CCA0A-B05A-4782-922A-4F25B65DD2C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8587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0CCA0A-B05A-4782-922A-4F25B65DD2C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53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0CCA0A-B05A-4782-922A-4F25B65DD2C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536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effectLst/>
                <a:cs typeface="Calibri"/>
              </a:rPr>
              <a:t>Water-IL: ~10 </a:t>
            </a:r>
            <a:r>
              <a:rPr lang="en-US" sz="2000" dirty="0" err="1" smtClean="0">
                <a:solidFill>
                  <a:srgbClr val="000000"/>
                </a:solidFill>
                <a:effectLst/>
                <a:cs typeface="Calibri"/>
              </a:rPr>
              <a:t>mN</a:t>
            </a:r>
            <a:r>
              <a:rPr lang="en-US" sz="2000" dirty="0" smtClean="0">
                <a:solidFill>
                  <a:srgbClr val="000000"/>
                </a:solidFill>
                <a:effectLst/>
                <a:cs typeface="Calibri"/>
              </a:rPr>
              <a:t>/m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effectLst/>
                <a:cs typeface="Calibri"/>
              </a:rPr>
              <a:t>Oil-IL: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13.5 ± 0.1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mN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/m</a:t>
            </a:r>
            <a:r>
              <a:rPr lang="en-US" sz="2000" dirty="0" smtClean="0">
                <a:effectLst/>
              </a:rPr>
              <a:t> </a:t>
            </a:r>
            <a:endParaRPr lang="en-US" sz="2000" dirty="0" smtClean="0">
              <a:solidFill>
                <a:srgbClr val="000000"/>
              </a:solidFill>
              <a:effectLst/>
              <a:cs typeface="Calibri"/>
            </a:endParaRP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effectLst/>
                <a:cs typeface="Calibri"/>
              </a:rPr>
              <a:t>Oil-Water: ~40 </a:t>
            </a:r>
            <a:r>
              <a:rPr lang="en-US" sz="2000" dirty="0" err="1" smtClean="0">
                <a:solidFill>
                  <a:srgbClr val="000000"/>
                </a:solidFill>
                <a:effectLst/>
                <a:cs typeface="Calibri"/>
              </a:rPr>
              <a:t>mN</a:t>
            </a:r>
            <a:r>
              <a:rPr lang="en-US" sz="2000" dirty="0" smtClean="0">
                <a:solidFill>
                  <a:srgbClr val="000000"/>
                </a:solidFill>
                <a:effectLst/>
                <a:cs typeface="Calibri"/>
              </a:rPr>
              <a:t>/m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effectLst/>
                <a:cs typeface="Calibri"/>
              </a:rPr>
              <a:t>Water-</a:t>
            </a:r>
            <a:r>
              <a:rPr lang="en-US" sz="2000" dirty="0" err="1" smtClean="0">
                <a:solidFill>
                  <a:srgbClr val="000000"/>
                </a:solidFill>
                <a:effectLst/>
                <a:cs typeface="Calibri"/>
              </a:rPr>
              <a:t>Decanol</a:t>
            </a:r>
            <a:r>
              <a:rPr lang="en-US" sz="2000" dirty="0" smtClean="0">
                <a:solidFill>
                  <a:srgbClr val="000000"/>
                </a:solidFill>
                <a:effectLst/>
                <a:cs typeface="Calibri"/>
              </a:rPr>
              <a:t>: ~8 </a:t>
            </a:r>
            <a:r>
              <a:rPr lang="en-US" sz="2000" dirty="0" err="1" smtClean="0">
                <a:solidFill>
                  <a:srgbClr val="000000"/>
                </a:solidFill>
                <a:effectLst/>
                <a:cs typeface="Calibri"/>
              </a:rPr>
              <a:t>mN</a:t>
            </a:r>
            <a:r>
              <a:rPr lang="en-US" sz="2000" dirty="0" smtClean="0">
                <a:solidFill>
                  <a:srgbClr val="000000"/>
                </a:solidFill>
                <a:effectLst/>
                <a:cs typeface="Calibri"/>
              </a:rPr>
              <a:t>/m</a:t>
            </a:r>
          </a:p>
          <a:p>
            <a:pPr lvl="2">
              <a:buClr>
                <a:schemeClr val="tx1"/>
              </a:buClr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effectLst/>
                <a:cs typeface="Calibri"/>
              </a:rPr>
              <a:t>No Bridging!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0CCA0A-B05A-4782-922A-4F25B65DD2C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536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0CCA0A-B05A-4782-922A-4F25B65DD2C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536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NASA – both</a:t>
            </a:r>
            <a:r>
              <a:rPr lang="en-US" baseline="0" dirty="0" smtClean="0"/>
              <a:t> me </a:t>
            </a:r>
            <a:r>
              <a:rPr lang="en-US" baseline="0" smtClean="0"/>
              <a:t>and Denny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0CCA0A-B05A-4782-922A-4F25B65DD2C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53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0CCA0A-B05A-4782-922A-4F25B65DD2C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536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effectLst/>
                <a:cs typeface="Calibri"/>
              </a:rPr>
              <a:t>Water-IL: ~10 </a:t>
            </a:r>
            <a:r>
              <a:rPr lang="en-US" sz="2000" dirty="0" err="1" smtClean="0">
                <a:solidFill>
                  <a:srgbClr val="000000"/>
                </a:solidFill>
                <a:effectLst/>
                <a:cs typeface="Calibri"/>
              </a:rPr>
              <a:t>mN</a:t>
            </a:r>
            <a:r>
              <a:rPr lang="en-US" sz="2000" dirty="0" smtClean="0">
                <a:solidFill>
                  <a:srgbClr val="000000"/>
                </a:solidFill>
                <a:effectLst/>
                <a:cs typeface="Calibri"/>
              </a:rPr>
              <a:t>/m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effectLst/>
                <a:cs typeface="Calibri"/>
              </a:rPr>
              <a:t>Oil-Water: ~40 </a:t>
            </a:r>
            <a:r>
              <a:rPr lang="en-US" sz="2000" dirty="0" err="1" smtClean="0">
                <a:solidFill>
                  <a:srgbClr val="000000"/>
                </a:solidFill>
                <a:effectLst/>
                <a:cs typeface="Calibri"/>
              </a:rPr>
              <a:t>mN</a:t>
            </a:r>
            <a:r>
              <a:rPr lang="en-US" sz="2000" dirty="0" smtClean="0">
                <a:solidFill>
                  <a:srgbClr val="000000"/>
                </a:solidFill>
                <a:effectLst/>
                <a:cs typeface="Calibri"/>
              </a:rPr>
              <a:t>/m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Tx/>
              <a:buFont typeface="Arial"/>
              <a:buChar char="•"/>
              <a:tabLst/>
              <a:defRPr/>
            </a:pPr>
            <a:r>
              <a:rPr lang="en-US" sz="3600" dirty="0" smtClean="0">
                <a:solidFill>
                  <a:srgbClr val="000000"/>
                </a:solidFill>
                <a:effectLst/>
                <a:cs typeface="Calibri"/>
              </a:rPr>
              <a:t>Oil-IL: </a:t>
            </a:r>
            <a:r>
              <a:rPr lang="en-US" sz="2000" kern="1200" dirty="0" smtClean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13.5 ± 0.1 </a:t>
            </a:r>
            <a:r>
              <a:rPr lang="en-US" sz="2000" kern="1200" dirty="0" err="1" smtClean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mN</a:t>
            </a:r>
            <a:r>
              <a:rPr lang="en-US" sz="2000" kern="1200" dirty="0" smtClean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/m</a:t>
            </a:r>
            <a:r>
              <a:rPr lang="en-US" sz="3600" dirty="0" smtClean="0">
                <a:effectLst/>
              </a:rPr>
              <a:t> </a:t>
            </a:r>
            <a:endParaRPr lang="en-US" sz="2000" dirty="0" smtClean="0">
              <a:solidFill>
                <a:srgbClr val="000000"/>
              </a:solidFill>
              <a:effectLst/>
              <a:cs typeface="Calibri"/>
            </a:endParaRP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effectLst/>
                <a:cs typeface="Calibri"/>
              </a:rPr>
              <a:t>Water-</a:t>
            </a:r>
            <a:r>
              <a:rPr lang="en-US" sz="2000" dirty="0" err="1" smtClean="0">
                <a:solidFill>
                  <a:srgbClr val="000000"/>
                </a:solidFill>
                <a:effectLst/>
                <a:cs typeface="Calibri"/>
              </a:rPr>
              <a:t>Decanol</a:t>
            </a:r>
            <a:r>
              <a:rPr lang="en-US" sz="2000" dirty="0" smtClean="0">
                <a:solidFill>
                  <a:srgbClr val="000000"/>
                </a:solidFill>
                <a:effectLst/>
                <a:cs typeface="Calibri"/>
              </a:rPr>
              <a:t>: ~8 </a:t>
            </a:r>
            <a:r>
              <a:rPr lang="en-US" sz="2000" dirty="0" err="1" smtClean="0">
                <a:solidFill>
                  <a:srgbClr val="000000"/>
                </a:solidFill>
                <a:effectLst/>
                <a:cs typeface="Calibri"/>
              </a:rPr>
              <a:t>mN</a:t>
            </a:r>
            <a:r>
              <a:rPr lang="en-US" sz="2000" dirty="0" smtClean="0">
                <a:solidFill>
                  <a:srgbClr val="000000"/>
                </a:solidFill>
                <a:effectLst/>
                <a:cs typeface="Calibri"/>
              </a:rPr>
              <a:t>/m</a:t>
            </a:r>
          </a:p>
          <a:p>
            <a:pPr lvl="2">
              <a:buClr>
                <a:schemeClr val="tx1"/>
              </a:buClr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effectLst/>
                <a:cs typeface="Calibri"/>
              </a:rPr>
              <a:t>No Bridging!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0CCA0A-B05A-4782-922A-4F25B65DD2C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536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0CCA0A-B05A-4782-922A-4F25B65DD2C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536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A-PS wouldn’t</a:t>
            </a:r>
            <a:r>
              <a:rPr lang="en-US" baseline="0" dirty="0" smtClean="0"/>
              <a:t> bridge on its 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0CCA0A-B05A-4782-922A-4F25B65DD2C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53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0CCA0A-B05A-4782-922A-4F25B65DD2C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53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0CCA0A-B05A-4782-922A-4F25B65DD2C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53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Scale:</a:t>
            </a:r>
            <a:r>
              <a:rPr lang="en-US" baseline="0" dirty="0" smtClean="0"/>
              <a:t> 10 micron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{{ 230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Koretsky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A. F. 1971;231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Tadros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T. F. 1983;232 Levine, S. 1989;}}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0CCA0A-B05A-4782-922A-4F25B65DD2C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53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0CCA0A-B05A-4782-922A-4F25B65DD2C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53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0CCA0A-B05A-4782-922A-4F25B65DD2C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53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Scale bars: 25 micron</a:t>
            </a:r>
          </a:p>
          <a:p>
            <a:r>
              <a:rPr lang="en-US" dirty="0" smtClean="0"/>
              <a:t>SPS, </a:t>
            </a:r>
            <a:r>
              <a:rPr lang="en-US" dirty="0" err="1" smtClean="0"/>
              <a:t>etc</a:t>
            </a:r>
            <a:r>
              <a:rPr lang="en-US" dirty="0" smtClean="0"/>
              <a:t>:</a:t>
            </a:r>
            <a:r>
              <a:rPr lang="en-US" baseline="0" dirty="0" smtClean="0"/>
              <a:t> high deformations</a:t>
            </a:r>
          </a:p>
          <a:p>
            <a:r>
              <a:rPr lang="en-US" baseline="0" dirty="0" smtClean="0"/>
              <a:t>APS: low deformation, saw droplets coalesce as you watched, suggests bridging prevents coalescence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0CCA0A-B05A-4782-922A-4F25B65DD2C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53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0CCA0A-B05A-4782-922A-4F25B65DD2C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53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Initially Brownian motion,</a:t>
            </a:r>
            <a:r>
              <a:rPr lang="en-US" baseline="0" dirty="0" smtClean="0"/>
              <a:t> then irreversibly sticks due to particle-particle interactions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0CCA0A-B05A-4782-922A-4F25B65DD2C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53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4571F-4FAB-40DD-BA64-70E20B736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D7733-770A-433A-B5C0-63CBBE3C0C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15DEF-750E-48DB-A504-262085827B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EF1F2-114D-40F1-9A50-98C46BECA4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B4E98-2509-486D-A91E-479112258E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6D687-674A-4D20-A6C9-ACB3730C31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DC991-B14C-4711-91E2-520450BA33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768EA-DBDF-447C-997D-01F417EC5D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46EAB-AFB1-41F4-8AFC-6BC3542E5E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F3F6E-E534-417D-B2D8-9407E0217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F4A82-4C21-4354-BFAD-E3E1020CA4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708C7-FB60-49B1-B987-8237D03F84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effectLst/>
                <a:latin typeface="Calibri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Calibri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latin typeface="Calibri"/>
              </a:defRPr>
            </a:lvl1pPr>
          </a:lstStyle>
          <a:p>
            <a:pPr>
              <a:defRPr/>
            </a:pPr>
            <a:fld id="{2AA04A70-87A4-4AD1-97EF-F3F98EC5B97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5.tiff"/><Relationship Id="rId5" Type="http://schemas.openxmlformats.org/officeDocument/2006/relationships/image" Target="../media/image26.tif"/><Relationship Id="rId6" Type="http://schemas.openxmlformats.org/officeDocument/2006/relationships/image" Target="../media/image27.tif"/><Relationship Id="rId7" Type="http://schemas.openxmlformats.org/officeDocument/2006/relationships/image" Target="../media/image28.tif"/><Relationship Id="rId8" Type="http://schemas.openxmlformats.org/officeDocument/2006/relationships/image" Target="../media/image29.t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1.tiff"/><Relationship Id="rId5" Type="http://schemas.openxmlformats.org/officeDocument/2006/relationships/image" Target="../media/image32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6" Type="http://schemas.openxmlformats.org/officeDocument/2006/relationships/image" Target="../media/image15.tiff"/><Relationship Id="rId7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7.emf"/><Relationship Id="rId5" Type="http://schemas.openxmlformats.org/officeDocument/2006/relationships/image" Target="../media/image18.tiff"/><Relationship Id="rId6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4v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9.xml"/><Relationship Id="rId6" Type="http://schemas.openxmlformats.org/officeDocument/2006/relationships/image" Target="../media/image1.jpeg"/><Relationship Id="rId7" Type="http://schemas.openxmlformats.org/officeDocument/2006/relationships/image" Target="../media/image20.tiff"/><Relationship Id="rId8" Type="http://schemas.openxmlformats.org/officeDocument/2006/relationships/image" Target="../media/image21.tiff"/><Relationship Id="rId9" Type="http://schemas.openxmlformats.org/officeDocument/2006/relationships/image" Target="../media/image22.tiff"/><Relationship Id="rId10" Type="http://schemas.openxmlformats.org/officeDocument/2006/relationships/image" Target="../media/image23.tiff"/><Relationship Id="rId11" Type="http://schemas.openxmlformats.org/officeDocument/2006/relationships/image" Target="../media/image24.png"/><Relationship Id="rId1" Type="http://schemas.openxmlformats.org/officeDocument/2006/relationships/tags" Target="../tags/tag1.xml"/><Relationship Id="rId2" Type="http://schemas.microsoft.com/office/2007/relationships/media" Target="../media/media1.m4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76200" y="76200"/>
            <a:ext cx="8991600" cy="6705600"/>
            <a:chOff x="48" y="48"/>
            <a:chExt cx="5664" cy="4224"/>
          </a:xfrm>
        </p:grpSpPr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48" y="48"/>
              <a:ext cx="5376" cy="48"/>
            </a:xfrm>
            <a:prstGeom prst="rect">
              <a:avLst/>
            </a:prstGeom>
            <a:gradFill rotWithShape="1">
              <a:gsLst>
                <a:gs pos="0">
                  <a:srgbClr val="990033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latin typeface="Calibri"/>
                <a:ea typeface="宋体" pitchFamily="2" charset="-122"/>
              </a:endParaRPr>
            </a:p>
          </p:txBody>
        </p:sp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 rot="5400000">
              <a:off x="-1032" y="1128"/>
              <a:ext cx="2208" cy="48"/>
            </a:xfrm>
            <a:prstGeom prst="rect">
              <a:avLst/>
            </a:prstGeom>
            <a:gradFill rotWithShape="1">
              <a:gsLst>
                <a:gs pos="0">
                  <a:srgbClr val="99003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latin typeface="Calibri"/>
                <a:ea typeface="宋体" pitchFamily="2" charset="-122"/>
              </a:endParaRP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 rot="10800000">
              <a:off x="336" y="4224"/>
              <a:ext cx="5376" cy="48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latin typeface="Calibri"/>
                <a:ea typeface="宋体" pitchFamily="2" charset="-122"/>
              </a:endParaRPr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 rot="-5400000">
              <a:off x="4584" y="3144"/>
              <a:ext cx="2208" cy="48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latin typeface="Calibri"/>
                <a:ea typeface="宋体" pitchFamily="2" charset="-122"/>
              </a:endParaRPr>
            </a:p>
          </p:txBody>
        </p:sp>
      </p:grpSp>
      <p:pic>
        <p:nvPicPr>
          <p:cNvPr id="15" name="Picture 9" descr="ASU%20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4572000"/>
            <a:ext cx="1828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533400"/>
            <a:ext cx="777240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3600" b="1" dirty="0" smtClean="0">
                <a:effectLst/>
                <a:latin typeface="Calibri"/>
                <a:cs typeface="Calibri"/>
              </a:rPr>
              <a:t>Understanding Droplet Bridging in Ionic Liquid-Based Pickering Emulsions</a:t>
            </a:r>
            <a:endParaRPr lang="en-US" sz="3600" b="1" dirty="0">
              <a:effectLst/>
              <a:latin typeface="Calibri"/>
              <a:cs typeface="Calibri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371600" y="1981200"/>
            <a:ext cx="6400800" cy="1752600"/>
          </a:xfrm>
          <a:prstGeom prst="rect">
            <a:avLst/>
          </a:prstGeom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effectLst/>
                <a:latin typeface="Calibri"/>
                <a:cs typeface="Calibri"/>
              </a:rPr>
              <a:t>Elizabeth M. Walker, Denzil S. Frost, Jared J. </a:t>
            </a:r>
            <a:r>
              <a:rPr lang="en-US" sz="1800" dirty="0" smtClean="0">
                <a:effectLst/>
                <a:latin typeface="Calibri"/>
                <a:cs typeface="Calibri"/>
              </a:rPr>
              <a:t>Schoepf,</a:t>
            </a:r>
          </a:p>
          <a:p>
            <a:pPr marL="0" indent="0" algn="ctr">
              <a:buNone/>
            </a:pPr>
            <a:r>
              <a:rPr lang="en-US" sz="1800" dirty="0" smtClean="0">
                <a:effectLst/>
                <a:latin typeface="Calibri"/>
                <a:cs typeface="Calibri"/>
              </a:rPr>
              <a:t>and Lenore </a:t>
            </a:r>
            <a:r>
              <a:rPr lang="en-US" sz="1800" dirty="0" smtClean="0">
                <a:effectLst/>
                <a:latin typeface="Calibri"/>
                <a:cs typeface="Calibri"/>
              </a:rPr>
              <a:t>L. Dai</a:t>
            </a:r>
          </a:p>
          <a:p>
            <a:pPr marL="0" indent="0" algn="ctr">
              <a:buNone/>
            </a:pPr>
            <a:endParaRPr lang="en-US" sz="1800" dirty="0" smtClean="0">
              <a:effectLst/>
              <a:latin typeface="Calibri"/>
              <a:cs typeface="Calibri"/>
            </a:endParaRPr>
          </a:p>
          <a:p>
            <a:pPr marL="0" indent="0" algn="ctr">
              <a:buNone/>
            </a:pPr>
            <a:r>
              <a:rPr lang="en-US" sz="1800" dirty="0" smtClean="0">
                <a:effectLst/>
                <a:latin typeface="Calibri"/>
                <a:cs typeface="Calibri"/>
              </a:rPr>
              <a:t>School for Engineering of Matter, Transport, and Energy</a:t>
            </a:r>
          </a:p>
          <a:p>
            <a:pPr marL="0" indent="0" algn="ctr">
              <a:buNone/>
            </a:pPr>
            <a:r>
              <a:rPr lang="en-US" sz="1800" dirty="0" smtClean="0">
                <a:effectLst/>
                <a:latin typeface="Calibri"/>
                <a:cs typeface="Calibri"/>
              </a:rPr>
              <a:t>Arizona State University, Tempe, AZ</a:t>
            </a:r>
          </a:p>
          <a:p>
            <a:endParaRPr lang="en-US" sz="18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F3F6E-E534-417D-B2D8-9407E021726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4038600"/>
            <a:ext cx="1143000" cy="209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9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76200" y="76200"/>
            <a:ext cx="8991600" cy="6705600"/>
            <a:chOff x="48" y="48"/>
            <a:chExt cx="5664" cy="4224"/>
          </a:xfrm>
        </p:grpSpPr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48" y="48"/>
              <a:ext cx="5376" cy="48"/>
            </a:xfrm>
            <a:prstGeom prst="rect">
              <a:avLst/>
            </a:prstGeom>
            <a:gradFill rotWithShape="1">
              <a:gsLst>
                <a:gs pos="0">
                  <a:srgbClr val="990033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effectLst/>
                <a:latin typeface="Calibri"/>
                <a:ea typeface="宋体" pitchFamily="2" charset="-122"/>
              </a:endParaRPr>
            </a:p>
          </p:txBody>
        </p:sp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 rot="5400000">
              <a:off x="-1032" y="1128"/>
              <a:ext cx="2208" cy="48"/>
            </a:xfrm>
            <a:prstGeom prst="rect">
              <a:avLst/>
            </a:prstGeom>
            <a:gradFill rotWithShape="1">
              <a:gsLst>
                <a:gs pos="0">
                  <a:srgbClr val="99003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effectLst/>
                <a:latin typeface="Calibri"/>
                <a:ea typeface="宋体" pitchFamily="2" charset="-122"/>
              </a:endParaRP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 rot="10800000">
              <a:off x="336" y="4224"/>
              <a:ext cx="5376" cy="48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effectLst/>
                <a:latin typeface="Calibri"/>
                <a:ea typeface="宋体" pitchFamily="2" charset="-122"/>
              </a:endParaRPr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 rot="-5400000">
              <a:off x="4584" y="3144"/>
              <a:ext cx="2208" cy="48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effectLst/>
                <a:latin typeface="Calibri"/>
                <a:ea typeface="宋体" pitchFamily="2" charset="-122"/>
              </a:endParaRPr>
            </a:p>
          </p:txBody>
        </p:sp>
      </p:grpSp>
      <p:pic>
        <p:nvPicPr>
          <p:cNvPr id="15" name="Picture 9" descr="ASU%20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019800"/>
            <a:ext cx="14478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3200" b="1" dirty="0" smtClean="0">
                <a:effectLst/>
                <a:latin typeface="Calibri"/>
                <a:cs typeface="Calibri"/>
              </a:rPr>
              <a:t>Water-in-Ionic Liquid Pickering Emulsions</a:t>
            </a:r>
            <a:endParaRPr lang="en-US" sz="3200" b="1" dirty="0">
              <a:effectLst/>
              <a:latin typeface="Calibri"/>
              <a:cs typeface="Calibri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F3F6E-E534-417D-B2D8-9407E021726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22" name="Picture 21" descr="Image010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473" y="2345031"/>
            <a:ext cx="3160207" cy="3160207"/>
          </a:xfrm>
          <a:prstGeom prst="rect">
            <a:avLst/>
          </a:prstGeom>
        </p:spPr>
      </p:pic>
      <p:pic>
        <p:nvPicPr>
          <p:cNvPr id="28" name="Picture 27" descr="Series002_z00.t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12" t="95602"/>
          <a:stretch/>
        </p:blipFill>
        <p:spPr>
          <a:xfrm>
            <a:off x="4425951" y="8530080"/>
            <a:ext cx="356729" cy="138983"/>
          </a:xfrm>
          <a:prstGeom prst="rect">
            <a:avLst/>
          </a:prstGeom>
        </p:spPr>
      </p:pic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533399" y="1066800"/>
            <a:ext cx="4797423" cy="4800600"/>
            <a:chOff x="1622472" y="2345031"/>
            <a:chExt cx="6320415" cy="6324600"/>
          </a:xfrm>
        </p:grpSpPr>
        <p:pic>
          <p:nvPicPr>
            <p:cNvPr id="24" name="Picture 23" descr="ASPS.t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2680" y="2345031"/>
              <a:ext cx="3160207" cy="3160207"/>
            </a:xfrm>
            <a:prstGeom prst="rect">
              <a:avLst/>
            </a:prstGeom>
          </p:spPr>
        </p:pic>
        <p:pic>
          <p:nvPicPr>
            <p:cNvPr id="25" name="Picture 24" descr="A-PS.ti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2680" y="5505239"/>
              <a:ext cx="3160206" cy="3160206"/>
            </a:xfrm>
            <a:prstGeom prst="rect">
              <a:avLst/>
            </a:prstGeom>
          </p:spPr>
        </p:pic>
        <p:pic>
          <p:nvPicPr>
            <p:cNvPr id="26" name="Picture 25" descr="Image010.ti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2473" y="2345031"/>
              <a:ext cx="3160207" cy="3160207"/>
            </a:xfrm>
            <a:prstGeom prst="rect">
              <a:avLst/>
            </a:prstGeom>
          </p:spPr>
        </p:pic>
        <p:pic>
          <p:nvPicPr>
            <p:cNvPr id="27" name="Picture 26" descr="Series002_z00.tif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71"/>
            <a:stretch/>
          </p:blipFill>
          <p:spPr>
            <a:xfrm>
              <a:off x="1622472" y="5505239"/>
              <a:ext cx="3160207" cy="3164392"/>
            </a:xfrm>
            <a:prstGeom prst="rect">
              <a:avLst/>
            </a:prstGeom>
          </p:spPr>
        </p:pic>
      </p:grpSp>
      <p:sp>
        <p:nvSpPr>
          <p:cNvPr id="35" name="Rectangle 34"/>
          <p:cNvSpPr/>
          <p:nvPr/>
        </p:nvSpPr>
        <p:spPr>
          <a:xfrm>
            <a:off x="2971800" y="1066800"/>
            <a:ext cx="6607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  <a:effectLst/>
                <a:latin typeface="Calibri"/>
                <a:cs typeface="Calibri"/>
              </a:rPr>
              <a:t>AS-PS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33400" y="1066800"/>
            <a:ext cx="5437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effectLst/>
                <a:latin typeface="Calibri"/>
                <a:cs typeface="Calibri"/>
              </a:rPr>
              <a:t>S-PS</a:t>
            </a:r>
            <a:endParaRPr lang="en-US" sz="1600" dirty="0"/>
          </a:p>
        </p:txBody>
      </p:sp>
      <p:sp>
        <p:nvSpPr>
          <p:cNvPr id="37" name="Rectangle 36"/>
          <p:cNvSpPr/>
          <p:nvPr/>
        </p:nvSpPr>
        <p:spPr>
          <a:xfrm>
            <a:off x="2895600" y="3429000"/>
            <a:ext cx="5664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  <a:effectLst/>
                <a:latin typeface="Calibri"/>
                <a:cs typeface="Calibri"/>
              </a:rPr>
              <a:t>A-PS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33400" y="3429000"/>
            <a:ext cx="5571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effectLst/>
                <a:latin typeface="Calibri"/>
                <a:cs typeface="Calibri"/>
              </a:rPr>
              <a:t>C-</a:t>
            </a:r>
            <a:r>
              <a:rPr lang="en-US" sz="1600" dirty="0">
                <a:solidFill>
                  <a:srgbClr val="FF0000"/>
                </a:solidFill>
                <a:effectLst/>
                <a:latin typeface="Calibri"/>
                <a:cs typeface="Calibri"/>
              </a:rPr>
              <a:t>PS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9" name="Content Placeholder 4"/>
          <p:cNvSpPr txBox="1">
            <a:spLocks/>
          </p:cNvSpPr>
          <p:nvPr/>
        </p:nvSpPr>
        <p:spPr>
          <a:xfrm>
            <a:off x="5410200" y="1066800"/>
            <a:ext cx="3429000" cy="5257800"/>
          </a:xfrm>
          <a:prstGeom prst="rect">
            <a:avLst/>
          </a:prstGeom>
          <a:noFill/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effectLst/>
                <a:latin typeface="Calibri"/>
                <a:cs typeface="Calibri"/>
              </a:rPr>
              <a:t>S-PS</a:t>
            </a:r>
            <a:r>
              <a:rPr lang="en-US" sz="2400" dirty="0" smtClean="0">
                <a:effectLst/>
                <a:latin typeface="Calibri"/>
                <a:cs typeface="Calibri"/>
              </a:rPr>
              <a:t>, </a:t>
            </a:r>
            <a:r>
              <a:rPr lang="en-US" sz="2400" dirty="0" smtClean="0">
                <a:solidFill>
                  <a:srgbClr val="FF0000"/>
                </a:solidFill>
                <a:effectLst/>
                <a:latin typeface="Calibri"/>
                <a:cs typeface="Calibri"/>
              </a:rPr>
              <a:t>C-PS</a:t>
            </a:r>
            <a:r>
              <a:rPr lang="en-US" sz="2400" dirty="0" smtClean="0">
                <a:effectLst/>
                <a:latin typeface="Calibri"/>
                <a:cs typeface="Calibri"/>
              </a:rPr>
              <a:t>, and </a:t>
            </a:r>
            <a:r>
              <a:rPr lang="en-US" sz="2400" dirty="0" smtClean="0">
                <a:solidFill>
                  <a:srgbClr val="008000"/>
                </a:solidFill>
                <a:effectLst/>
                <a:latin typeface="Calibri"/>
                <a:cs typeface="Calibri"/>
              </a:rPr>
              <a:t>AS-PS 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result in bridged systems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Particles not found at the IL-oil interfaces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>
                <a:solidFill>
                  <a:srgbClr val="008000"/>
                </a:solidFill>
                <a:effectLst/>
                <a:cs typeface="Calibri"/>
              </a:rPr>
              <a:t>A-PS </a:t>
            </a:r>
            <a:r>
              <a:rPr lang="en-US" sz="2400" dirty="0" smtClean="0">
                <a:solidFill>
                  <a:srgbClr val="000000"/>
                </a:solidFill>
                <a:effectLst/>
                <a:cs typeface="Calibri"/>
              </a:rPr>
              <a:t>results </a:t>
            </a:r>
            <a:r>
              <a:rPr lang="en-US" sz="2400" dirty="0">
                <a:solidFill>
                  <a:srgbClr val="000000"/>
                </a:solidFill>
                <a:effectLst/>
                <a:cs typeface="Calibri"/>
              </a:rPr>
              <a:t>in low bridging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effectLst/>
                <a:cs typeface="Calibri"/>
              </a:rPr>
              <a:t>Very similar to oil-</a:t>
            </a:r>
            <a:r>
              <a:rPr lang="en-US" sz="2400" dirty="0" smtClean="0">
                <a:solidFill>
                  <a:srgbClr val="000000"/>
                </a:solidFill>
                <a:effectLst/>
                <a:cs typeface="Calibri"/>
              </a:rPr>
              <a:t>IL</a:t>
            </a:r>
            <a:endParaRPr lang="en-US" sz="2400" dirty="0" smtClean="0">
              <a:solidFill>
                <a:srgbClr val="000000"/>
              </a:solidFill>
              <a:effectLst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751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76200" y="76200"/>
            <a:ext cx="8991600" cy="6705600"/>
            <a:chOff x="48" y="48"/>
            <a:chExt cx="5664" cy="4224"/>
          </a:xfrm>
        </p:grpSpPr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48" y="48"/>
              <a:ext cx="5376" cy="48"/>
            </a:xfrm>
            <a:prstGeom prst="rect">
              <a:avLst/>
            </a:prstGeom>
            <a:gradFill rotWithShape="1">
              <a:gsLst>
                <a:gs pos="0">
                  <a:srgbClr val="990033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effectLst/>
                <a:latin typeface="Calibri"/>
                <a:ea typeface="宋体" pitchFamily="2" charset="-122"/>
              </a:endParaRPr>
            </a:p>
          </p:txBody>
        </p:sp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 rot="5400000">
              <a:off x="-1032" y="1128"/>
              <a:ext cx="2208" cy="48"/>
            </a:xfrm>
            <a:prstGeom prst="rect">
              <a:avLst/>
            </a:prstGeom>
            <a:gradFill rotWithShape="1">
              <a:gsLst>
                <a:gs pos="0">
                  <a:srgbClr val="99003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effectLst/>
                <a:latin typeface="Calibri"/>
                <a:ea typeface="宋体" pitchFamily="2" charset="-122"/>
              </a:endParaRP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 rot="10800000">
              <a:off x="336" y="4224"/>
              <a:ext cx="5376" cy="48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effectLst/>
                <a:latin typeface="Calibri"/>
                <a:ea typeface="宋体" pitchFamily="2" charset="-122"/>
              </a:endParaRPr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 rot="-5400000">
              <a:off x="4584" y="3144"/>
              <a:ext cx="2208" cy="48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effectLst/>
                <a:latin typeface="Calibri"/>
                <a:ea typeface="宋体" pitchFamily="2" charset="-122"/>
              </a:endParaRPr>
            </a:p>
          </p:txBody>
        </p:sp>
      </p:grpSp>
      <p:pic>
        <p:nvPicPr>
          <p:cNvPr id="15" name="Picture 9" descr="ASU%20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019800"/>
            <a:ext cx="14478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3200" b="1" dirty="0" smtClean="0">
                <a:effectLst/>
                <a:latin typeface="Calibri"/>
                <a:cs typeface="Calibri"/>
              </a:rPr>
              <a:t>Bridge Formation</a:t>
            </a:r>
            <a:endParaRPr lang="en-US" sz="3200" b="1" dirty="0">
              <a:effectLst/>
              <a:latin typeface="Calibri"/>
              <a:cs typeface="Calibri"/>
            </a:endParaRPr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457200" y="1219200"/>
            <a:ext cx="4267200" cy="4724400"/>
          </a:xfrm>
          <a:prstGeom prst="rect">
            <a:avLst/>
          </a:prstGeom>
          <a:noFill/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Limited 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role of contact angle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Both water-IL and oil-IL form with various particle chemistries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effectLst/>
                <a:cs typeface="Calibri"/>
              </a:rPr>
              <a:t>High viscosity system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effectLst/>
                <a:cs typeface="Calibri"/>
              </a:rPr>
              <a:t>Water-Oil system with oil of similar viscosity didn’t </a:t>
            </a:r>
            <a:r>
              <a:rPr lang="en-US" sz="2000" dirty="0" smtClean="0">
                <a:solidFill>
                  <a:srgbClr val="000000"/>
                </a:solidFill>
                <a:effectLst/>
                <a:cs typeface="Calibri"/>
              </a:rPr>
              <a:t>bridge</a:t>
            </a:r>
            <a:endParaRPr lang="en-US" sz="2400" dirty="0" smtClean="0">
              <a:solidFill>
                <a:srgbClr val="000000"/>
              </a:solidFill>
              <a:effectLst/>
              <a:cs typeface="Calibri"/>
            </a:endParaRP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effectLst/>
                <a:cs typeface="Calibri"/>
              </a:rPr>
              <a:t>Low </a:t>
            </a:r>
            <a:r>
              <a:rPr lang="en-US" sz="2400" dirty="0">
                <a:solidFill>
                  <a:srgbClr val="000000"/>
                </a:solidFill>
                <a:effectLst/>
                <a:cs typeface="Calibri"/>
              </a:rPr>
              <a:t>interfacial </a:t>
            </a:r>
            <a:r>
              <a:rPr lang="en-US" sz="2400" dirty="0" smtClean="0">
                <a:solidFill>
                  <a:srgbClr val="000000"/>
                </a:solidFill>
                <a:effectLst/>
                <a:cs typeface="Calibri"/>
              </a:rPr>
              <a:t>tension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2000" dirty="0" err="1" smtClean="0">
                <a:solidFill>
                  <a:srgbClr val="000000"/>
                </a:solidFill>
                <a:effectLst/>
                <a:cs typeface="Calibri"/>
              </a:rPr>
              <a:t>Decanol</a:t>
            </a:r>
            <a:r>
              <a:rPr lang="en-US" sz="2000" dirty="0" smtClean="0">
                <a:solidFill>
                  <a:srgbClr val="000000"/>
                </a:solidFill>
                <a:effectLst/>
                <a:cs typeface="Calibri"/>
              </a:rPr>
              <a:t> experiment disproves</a:t>
            </a:r>
            <a:endParaRPr lang="en-US" sz="2000" dirty="0">
              <a:solidFill>
                <a:srgbClr val="000000"/>
              </a:solidFill>
              <a:effectLst/>
              <a:cs typeface="Calibri"/>
            </a:endParaRP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effectLst/>
                <a:cs typeface="Calibri"/>
              </a:rPr>
              <a:t>IL </a:t>
            </a:r>
            <a:r>
              <a:rPr lang="en-US" sz="2400" dirty="0">
                <a:solidFill>
                  <a:srgbClr val="000000"/>
                </a:solidFill>
                <a:effectLst/>
                <a:cs typeface="Calibri"/>
              </a:rPr>
              <a:t>“layering”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effectLst/>
                <a:cs typeface="Calibri"/>
              </a:rPr>
              <a:t>MD Simulation: D. Frost and L. Dai, </a:t>
            </a:r>
            <a:r>
              <a:rPr lang="en-US" sz="2000" i="1" dirty="0">
                <a:solidFill>
                  <a:srgbClr val="000000"/>
                </a:solidFill>
                <a:effectLst/>
                <a:cs typeface="Calibri"/>
              </a:rPr>
              <a:t>Langmuir</a:t>
            </a:r>
            <a:r>
              <a:rPr lang="en-US" sz="2000" dirty="0">
                <a:solidFill>
                  <a:srgbClr val="000000"/>
                </a:solidFill>
                <a:effectLst/>
                <a:cs typeface="Calibri"/>
              </a:rPr>
              <a:t>, </a:t>
            </a:r>
            <a:r>
              <a:rPr lang="en-US" sz="2000" b="1" dirty="0">
                <a:solidFill>
                  <a:srgbClr val="000000"/>
                </a:solidFill>
                <a:effectLst/>
                <a:cs typeface="Calibri"/>
              </a:rPr>
              <a:t>2011</a:t>
            </a:r>
            <a:r>
              <a:rPr lang="en-US" sz="2000" dirty="0">
                <a:solidFill>
                  <a:srgbClr val="000000"/>
                </a:solidFill>
                <a:effectLst/>
                <a:cs typeface="Calibri"/>
              </a:rPr>
              <a:t>, 27, 11339</a:t>
            </a:r>
            <a:r>
              <a:rPr lang="en-US" sz="2000" dirty="0" smtClean="0">
                <a:solidFill>
                  <a:srgbClr val="000000"/>
                </a:solidFill>
                <a:effectLst/>
                <a:cs typeface="Calibri"/>
              </a:rPr>
              <a:t>.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effectLst/>
                <a:cs typeface="Calibri"/>
              </a:rPr>
              <a:t>Some other driving force?</a:t>
            </a:r>
            <a:endParaRPr lang="en-US" sz="2400" dirty="0">
              <a:solidFill>
                <a:srgbClr val="000000"/>
              </a:solidFill>
              <a:effectLst/>
              <a:cs typeface="Calibri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F3F6E-E534-417D-B2D8-9407E021726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953000" y="1828800"/>
            <a:ext cx="3420361" cy="3381482"/>
            <a:chOff x="3225476" y="709495"/>
            <a:chExt cx="3420361" cy="3381482"/>
          </a:xfrm>
        </p:grpSpPr>
        <p:grpSp>
          <p:nvGrpSpPr>
            <p:cNvPr id="18" name="Group 17"/>
            <p:cNvGrpSpPr/>
            <p:nvPr/>
          </p:nvGrpSpPr>
          <p:grpSpPr>
            <a:xfrm>
              <a:off x="4296196" y="1862622"/>
              <a:ext cx="1764740" cy="994163"/>
              <a:chOff x="1900382" y="448450"/>
              <a:chExt cx="4279899" cy="2377451"/>
            </a:xfrm>
          </p:grpSpPr>
          <p:sp>
            <p:nvSpPr>
              <p:cNvPr id="58" name="Oval 57"/>
              <p:cNvSpPr/>
              <p:nvPr/>
            </p:nvSpPr>
            <p:spPr>
              <a:xfrm>
                <a:off x="1900382" y="627932"/>
                <a:ext cx="2020454" cy="1962727"/>
              </a:xfrm>
              <a:prstGeom prst="ellipse">
                <a:avLst/>
              </a:prstGeom>
              <a:gradFill flip="none" rotWithShape="1">
                <a:gsLst>
                  <a:gs pos="66000">
                    <a:srgbClr val="FFFF00"/>
                  </a:gs>
                  <a:gs pos="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/>
                  <a:latin typeface="+mj-lt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4159827" y="611469"/>
                <a:ext cx="2020454" cy="1962728"/>
              </a:xfrm>
              <a:prstGeom prst="ellipse">
                <a:avLst/>
              </a:prstGeom>
              <a:gradFill flip="none" rotWithShape="1">
                <a:gsLst>
                  <a:gs pos="66000">
                    <a:srgbClr val="FFFF00"/>
                  </a:gs>
                  <a:gs pos="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/>
                  <a:latin typeface="+mj-lt"/>
                </a:endParaRPr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4195619" y="928701"/>
                <a:ext cx="193963" cy="217055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rgbClr val="3366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/>
                  <a:latin typeface="+mj-lt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3880970" y="1091821"/>
                <a:ext cx="193963" cy="217054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rgbClr val="3366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/>
                  <a:latin typeface="+mj-lt"/>
                </a:endParaRPr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4088768" y="1276787"/>
                <a:ext cx="193963" cy="217055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rgbClr val="3366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/>
                  <a:latin typeface="+mj-lt"/>
                </a:endParaRPr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3962668" y="1786796"/>
                <a:ext cx="193963" cy="217055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rgbClr val="3366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/>
                  <a:latin typeface="+mj-lt"/>
                </a:endParaRPr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3726873" y="2046741"/>
                <a:ext cx="193963" cy="217055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rgbClr val="3366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/>
                  <a:latin typeface="+mj-lt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823855" y="1493843"/>
                <a:ext cx="193963" cy="217055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rgbClr val="3366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/>
                  <a:latin typeface="+mj-lt"/>
                </a:endParaRPr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3461640" y="448450"/>
                <a:ext cx="193963" cy="217054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rgbClr val="3366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/>
                  <a:latin typeface="+mj-lt"/>
                </a:endParaRPr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3783990" y="820174"/>
                <a:ext cx="193963" cy="217055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rgbClr val="3366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/>
                  <a:latin typeface="+mj-lt"/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4214484" y="2155269"/>
                <a:ext cx="193963" cy="217055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rgbClr val="3366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/>
                  <a:latin typeface="+mj-lt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4057073" y="2608847"/>
                <a:ext cx="193963" cy="217054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rgbClr val="3366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/>
                  <a:latin typeface="+mj-lt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3693026" y="709495"/>
              <a:ext cx="2952811" cy="872471"/>
              <a:chOff x="1273964" y="3948669"/>
              <a:chExt cx="4831881" cy="1405977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1273964" y="3948669"/>
                <a:ext cx="4831881" cy="1405977"/>
                <a:chOff x="908417" y="519404"/>
                <a:chExt cx="7161244" cy="2086437"/>
              </a:xfrm>
            </p:grpSpPr>
            <p:sp>
              <p:nvSpPr>
                <p:cNvPr id="45" name="Oval 44"/>
                <p:cNvSpPr/>
                <p:nvPr/>
              </p:nvSpPr>
              <p:spPr>
                <a:xfrm>
                  <a:off x="908417" y="627932"/>
                  <a:ext cx="2020454" cy="1962727"/>
                </a:xfrm>
                <a:prstGeom prst="ellipse">
                  <a:avLst/>
                </a:prstGeom>
                <a:gradFill flip="none" rotWithShape="1">
                  <a:gsLst>
                    <a:gs pos="66000">
                      <a:srgbClr val="FFFF00"/>
                    </a:gs>
                    <a:gs pos="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effectLst/>
                    <a:latin typeface="+mj-lt"/>
                  </a:endParaRPr>
                </a:p>
              </p:txBody>
            </p:sp>
            <p:sp>
              <p:nvSpPr>
                <p:cNvPr id="46" name="Oval 45"/>
                <p:cNvSpPr/>
                <p:nvPr/>
              </p:nvSpPr>
              <p:spPr>
                <a:xfrm>
                  <a:off x="6049207" y="627930"/>
                  <a:ext cx="2020454" cy="1962728"/>
                </a:xfrm>
                <a:prstGeom prst="ellipse">
                  <a:avLst/>
                </a:prstGeom>
                <a:gradFill flip="none" rotWithShape="1">
                  <a:gsLst>
                    <a:gs pos="66000">
                      <a:srgbClr val="FFFF00"/>
                    </a:gs>
                    <a:gs pos="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effectLst/>
                    <a:latin typeface="+mj-lt"/>
                  </a:endParaRPr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3931187" y="728109"/>
                  <a:ext cx="193963" cy="217055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solidFill>
                    <a:srgbClr val="3366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effectLst/>
                    <a:latin typeface="+mj-lt"/>
                  </a:endParaRPr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4799263" y="519404"/>
                  <a:ext cx="193963" cy="217055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solidFill>
                    <a:srgbClr val="3366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effectLst/>
                    <a:latin typeface="+mj-lt"/>
                  </a:endParaRPr>
                </a:p>
              </p:txBody>
            </p:sp>
            <p:sp>
              <p:nvSpPr>
                <p:cNvPr id="49" name="Oval 48"/>
                <p:cNvSpPr/>
                <p:nvPr/>
              </p:nvSpPr>
              <p:spPr>
                <a:xfrm>
                  <a:off x="3499390" y="1572350"/>
                  <a:ext cx="193963" cy="217055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solidFill>
                    <a:srgbClr val="3366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effectLst/>
                    <a:latin typeface="+mj-lt"/>
                  </a:endParaRPr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4615872" y="1954675"/>
                  <a:ext cx="193963" cy="217055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solidFill>
                    <a:srgbClr val="3366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effectLst/>
                    <a:latin typeface="+mj-lt"/>
                  </a:endParaRPr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4098637" y="2280259"/>
                  <a:ext cx="193963" cy="217055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solidFill>
                    <a:srgbClr val="3366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effectLst/>
                    <a:latin typeface="+mj-lt"/>
                  </a:endParaRPr>
                </a:p>
              </p:txBody>
            </p:sp>
            <p:sp>
              <p:nvSpPr>
                <p:cNvPr id="52" name="Oval 51"/>
                <p:cNvSpPr/>
                <p:nvPr/>
              </p:nvSpPr>
              <p:spPr>
                <a:xfrm>
                  <a:off x="4195619" y="1273252"/>
                  <a:ext cx="193963" cy="217055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solidFill>
                    <a:srgbClr val="3366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effectLst/>
                    <a:latin typeface="+mj-lt"/>
                  </a:endParaRPr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>
                  <a:off x="3305427" y="945164"/>
                  <a:ext cx="193963" cy="217055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solidFill>
                    <a:srgbClr val="3366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effectLst/>
                    <a:latin typeface="+mj-lt"/>
                  </a:endParaRPr>
                </a:p>
              </p:txBody>
            </p:sp>
            <p:sp>
              <p:nvSpPr>
                <p:cNvPr id="54" name="Oval 53"/>
                <p:cNvSpPr/>
                <p:nvPr/>
              </p:nvSpPr>
              <p:spPr>
                <a:xfrm>
                  <a:off x="5540614" y="1236285"/>
                  <a:ext cx="193963" cy="217055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solidFill>
                    <a:srgbClr val="3366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effectLst/>
                    <a:latin typeface="+mj-lt"/>
                  </a:endParaRPr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5443632" y="2171731"/>
                  <a:ext cx="193963" cy="217055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solidFill>
                    <a:srgbClr val="3366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effectLst/>
                    <a:latin typeface="+mj-lt"/>
                  </a:endParaRPr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4799263" y="1053692"/>
                  <a:ext cx="193963" cy="217055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solidFill>
                    <a:srgbClr val="3366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effectLst/>
                    <a:latin typeface="+mj-lt"/>
                  </a:endParaRPr>
                </a:p>
              </p:txBody>
            </p:sp>
            <p:sp>
              <p:nvSpPr>
                <p:cNvPr id="57" name="Oval 56"/>
                <p:cNvSpPr/>
                <p:nvPr/>
              </p:nvSpPr>
              <p:spPr>
                <a:xfrm>
                  <a:off x="3208445" y="2388786"/>
                  <a:ext cx="193963" cy="217055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solidFill>
                    <a:srgbClr val="3366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effectLst/>
                    <a:latin typeface="+mj-lt"/>
                  </a:endParaRPr>
                </a:p>
              </p:txBody>
            </p:sp>
          </p:grpSp>
          <p:sp>
            <p:nvSpPr>
              <p:cNvPr id="43" name="Right Arrow 42"/>
              <p:cNvSpPr/>
              <p:nvPr/>
            </p:nvSpPr>
            <p:spPr>
              <a:xfrm>
                <a:off x="1577731" y="4499462"/>
                <a:ext cx="863688" cy="379666"/>
              </a:xfrm>
              <a:prstGeom prst="rightArrow">
                <a:avLst/>
              </a:prstGeom>
              <a:solidFill>
                <a:schemeClr val="tx1"/>
              </a:solidFill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/>
                  <a:latin typeface="+mj-lt"/>
                </a:endParaRPr>
              </a:p>
            </p:txBody>
          </p:sp>
          <p:sp>
            <p:nvSpPr>
              <p:cNvPr id="44" name="Right Arrow 43"/>
              <p:cNvSpPr/>
              <p:nvPr/>
            </p:nvSpPr>
            <p:spPr>
              <a:xfrm rot="10800000">
                <a:off x="5031209" y="4499462"/>
                <a:ext cx="842468" cy="379666"/>
              </a:xfrm>
              <a:prstGeom prst="rightArrow">
                <a:avLst/>
              </a:prstGeom>
              <a:solidFill>
                <a:schemeClr val="tx1"/>
              </a:solidFill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/>
                  <a:latin typeface="+mj-lt"/>
                </a:endParaRPr>
              </a:p>
            </p:txBody>
          </p:sp>
        </p:grpSp>
        <p:sp>
          <p:nvSpPr>
            <p:cNvPr id="20" name="Oval 19"/>
            <p:cNvSpPr/>
            <p:nvPr/>
          </p:nvSpPr>
          <p:spPr>
            <a:xfrm>
              <a:off x="5060911" y="3096814"/>
              <a:ext cx="79977" cy="90764"/>
            </a:xfrm>
            <a:prstGeom prst="ellipse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/>
                <a:latin typeface="+mj-lt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5306427" y="4000213"/>
              <a:ext cx="79977" cy="90764"/>
            </a:xfrm>
            <a:prstGeom prst="ellipse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/>
                <a:latin typeface="+mj-l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225476" y="906904"/>
              <a:ext cx="2584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effectLst/>
                  <a:latin typeface="+mj-lt"/>
                </a:rPr>
                <a:t>1</a:t>
              </a:r>
              <a:endParaRPr lang="en-US" dirty="0">
                <a:effectLst/>
                <a:latin typeface="+mj-l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25476" y="2103940"/>
              <a:ext cx="2584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effectLst/>
                  <a:latin typeface="+mj-lt"/>
                </a:rPr>
                <a:t>2</a:t>
              </a:r>
              <a:endParaRPr lang="en-US" dirty="0">
                <a:effectLst/>
                <a:latin typeface="+mj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225476" y="3356133"/>
              <a:ext cx="2584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effectLst/>
                  <a:latin typeface="+mj-lt"/>
                </a:rPr>
                <a:t>3</a:t>
              </a:r>
              <a:endParaRPr lang="en-US" dirty="0">
                <a:effectLst/>
                <a:latin typeface="+mj-lt"/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4397867" y="3096814"/>
              <a:ext cx="1575204" cy="938850"/>
              <a:chOff x="1360772" y="4727775"/>
              <a:chExt cx="1575204" cy="93885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2107250" y="4727775"/>
                <a:ext cx="828726" cy="938850"/>
              </a:xfrm>
              <a:prstGeom prst="ellipse">
                <a:avLst/>
              </a:prstGeom>
              <a:gradFill flip="none" rotWithShape="1">
                <a:gsLst>
                  <a:gs pos="66000">
                    <a:srgbClr val="FFFF00"/>
                  </a:gs>
                  <a:gs pos="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/>
                  <a:latin typeface="+mj-lt"/>
                </a:endParaRPr>
              </a:p>
            </p:txBody>
          </p:sp>
          <p:grpSp>
            <p:nvGrpSpPr>
              <p:cNvPr id="30" name="Group 29"/>
              <p:cNvGrpSpPr/>
              <p:nvPr/>
            </p:nvGrpSpPr>
            <p:grpSpPr>
              <a:xfrm>
                <a:off x="1360772" y="4727775"/>
                <a:ext cx="839137" cy="938850"/>
                <a:chOff x="2886363" y="4731900"/>
                <a:chExt cx="1861127" cy="2284196"/>
              </a:xfrm>
            </p:grpSpPr>
            <p:sp>
              <p:nvSpPr>
                <p:cNvPr id="31" name="Oval 30"/>
                <p:cNvSpPr/>
                <p:nvPr/>
              </p:nvSpPr>
              <p:spPr>
                <a:xfrm>
                  <a:off x="2886363" y="4731900"/>
                  <a:ext cx="1838036" cy="2284196"/>
                </a:xfrm>
                <a:prstGeom prst="ellipse">
                  <a:avLst/>
                </a:prstGeom>
                <a:gradFill flip="none" rotWithShape="1">
                  <a:gsLst>
                    <a:gs pos="66000">
                      <a:srgbClr val="FFFF00"/>
                    </a:gs>
                    <a:gs pos="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effectLst/>
                    <a:latin typeface="+mj-lt"/>
                  </a:endParaRPr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4553527" y="5024581"/>
                  <a:ext cx="170871" cy="184727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effectLst/>
                    <a:latin typeface="+mj-lt"/>
                  </a:endParaRPr>
                </a:p>
              </p:txBody>
            </p:sp>
            <p:grpSp>
              <p:nvGrpSpPr>
                <p:cNvPr id="33" name="Group 32"/>
                <p:cNvGrpSpPr/>
                <p:nvPr/>
              </p:nvGrpSpPr>
              <p:grpSpPr>
                <a:xfrm>
                  <a:off x="4541981" y="5123872"/>
                  <a:ext cx="205509" cy="1519385"/>
                  <a:chOff x="4541981" y="4805216"/>
                  <a:chExt cx="205509" cy="1519385"/>
                </a:xfrm>
              </p:grpSpPr>
              <p:sp>
                <p:nvSpPr>
                  <p:cNvPr id="34" name="Oval 33"/>
                  <p:cNvSpPr/>
                  <p:nvPr/>
                </p:nvSpPr>
                <p:spPr>
                  <a:xfrm>
                    <a:off x="4541982" y="5890491"/>
                    <a:ext cx="193963" cy="217055"/>
                  </a:xfrm>
                  <a:prstGeom prst="ellipse">
                    <a:avLst/>
                  </a:prstGeom>
                  <a:solidFill>
                    <a:srgbClr val="3366FF"/>
                  </a:solidFill>
                  <a:ln>
                    <a:solidFill>
                      <a:srgbClr val="3366FF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effectLst/>
                      <a:latin typeface="+mj-lt"/>
                    </a:endParaRPr>
                  </a:p>
                </p:txBody>
              </p:sp>
              <p:grpSp>
                <p:nvGrpSpPr>
                  <p:cNvPr id="35" name="Group 34"/>
                  <p:cNvGrpSpPr/>
                  <p:nvPr/>
                </p:nvGrpSpPr>
                <p:grpSpPr>
                  <a:xfrm>
                    <a:off x="4541981" y="4805216"/>
                    <a:ext cx="205509" cy="1519385"/>
                    <a:chOff x="4541981" y="4805216"/>
                    <a:chExt cx="205509" cy="1519385"/>
                  </a:xfrm>
                </p:grpSpPr>
                <p:sp>
                  <p:nvSpPr>
                    <p:cNvPr id="36" name="Oval 35"/>
                    <p:cNvSpPr/>
                    <p:nvPr/>
                  </p:nvSpPr>
                  <p:spPr>
                    <a:xfrm>
                      <a:off x="4541981" y="5022271"/>
                      <a:ext cx="193963" cy="217055"/>
                    </a:xfrm>
                    <a:prstGeom prst="ellipse">
                      <a:avLst/>
                    </a:prstGeom>
                    <a:solidFill>
                      <a:srgbClr val="3366FF"/>
                    </a:solidFill>
                    <a:ln>
                      <a:solidFill>
                        <a:srgbClr val="3366FF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effectLst/>
                        <a:latin typeface="+mj-lt"/>
                      </a:endParaRPr>
                    </a:p>
                  </p:txBody>
                </p:sp>
                <p:sp>
                  <p:nvSpPr>
                    <p:cNvPr id="37" name="Oval 36"/>
                    <p:cNvSpPr/>
                    <p:nvPr/>
                  </p:nvSpPr>
                  <p:spPr>
                    <a:xfrm>
                      <a:off x="4541982" y="4805216"/>
                      <a:ext cx="193963" cy="217055"/>
                    </a:xfrm>
                    <a:prstGeom prst="ellipse">
                      <a:avLst/>
                    </a:prstGeom>
                    <a:solidFill>
                      <a:srgbClr val="3366FF"/>
                    </a:solidFill>
                    <a:ln>
                      <a:solidFill>
                        <a:srgbClr val="3366FF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effectLst/>
                        <a:latin typeface="+mj-lt"/>
                      </a:endParaRPr>
                    </a:p>
                  </p:txBody>
                </p:sp>
                <p:sp>
                  <p:nvSpPr>
                    <p:cNvPr id="38" name="Oval 37"/>
                    <p:cNvSpPr/>
                    <p:nvPr/>
                  </p:nvSpPr>
                  <p:spPr>
                    <a:xfrm>
                      <a:off x="4553527" y="5456381"/>
                      <a:ext cx="193963" cy="217055"/>
                    </a:xfrm>
                    <a:prstGeom prst="ellipse">
                      <a:avLst/>
                    </a:prstGeom>
                    <a:solidFill>
                      <a:srgbClr val="3366FF"/>
                    </a:solidFill>
                    <a:ln>
                      <a:solidFill>
                        <a:srgbClr val="3366FF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effectLst/>
                        <a:latin typeface="+mj-lt"/>
                      </a:endParaRPr>
                    </a:p>
                  </p:txBody>
                </p:sp>
                <p:sp>
                  <p:nvSpPr>
                    <p:cNvPr id="39" name="Oval 38"/>
                    <p:cNvSpPr/>
                    <p:nvPr/>
                  </p:nvSpPr>
                  <p:spPr>
                    <a:xfrm>
                      <a:off x="4553527" y="5673436"/>
                      <a:ext cx="193963" cy="217055"/>
                    </a:xfrm>
                    <a:prstGeom prst="ellipse">
                      <a:avLst/>
                    </a:prstGeom>
                    <a:solidFill>
                      <a:srgbClr val="3366FF"/>
                    </a:solidFill>
                    <a:ln>
                      <a:solidFill>
                        <a:srgbClr val="3366FF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effectLst/>
                        <a:latin typeface="+mj-lt"/>
                      </a:endParaRPr>
                    </a:p>
                  </p:txBody>
                </p:sp>
                <p:sp>
                  <p:nvSpPr>
                    <p:cNvPr id="40" name="Oval 39"/>
                    <p:cNvSpPr/>
                    <p:nvPr/>
                  </p:nvSpPr>
                  <p:spPr>
                    <a:xfrm>
                      <a:off x="4553527" y="5239326"/>
                      <a:ext cx="193963" cy="217055"/>
                    </a:xfrm>
                    <a:prstGeom prst="ellipse">
                      <a:avLst/>
                    </a:prstGeom>
                    <a:solidFill>
                      <a:srgbClr val="3366FF"/>
                    </a:solidFill>
                    <a:ln>
                      <a:solidFill>
                        <a:srgbClr val="3366FF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effectLst/>
                        <a:latin typeface="+mj-lt"/>
                      </a:endParaRPr>
                    </a:p>
                  </p:txBody>
                </p:sp>
                <p:sp>
                  <p:nvSpPr>
                    <p:cNvPr id="41" name="Oval 40"/>
                    <p:cNvSpPr/>
                    <p:nvPr/>
                  </p:nvSpPr>
                  <p:spPr>
                    <a:xfrm>
                      <a:off x="4541981" y="6107546"/>
                      <a:ext cx="193963" cy="217055"/>
                    </a:xfrm>
                    <a:prstGeom prst="ellipse">
                      <a:avLst/>
                    </a:prstGeom>
                    <a:solidFill>
                      <a:srgbClr val="3366FF"/>
                    </a:solidFill>
                    <a:ln>
                      <a:solidFill>
                        <a:srgbClr val="3366FF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effectLst/>
                        <a:latin typeface="+mj-lt"/>
                      </a:endParaRPr>
                    </a:p>
                  </p:txBody>
                </p:sp>
              </p:grpSp>
            </p:grpSp>
          </p:grpSp>
        </p:grpSp>
      </p:grpSp>
    </p:spTree>
    <p:extLst>
      <p:ext uri="{BB962C8B-B14F-4D97-AF65-F5344CB8AC3E}">
        <p14:creationId xmlns:p14="http://schemas.microsoft.com/office/powerpoint/2010/main" val="351315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76200" y="76200"/>
            <a:ext cx="8991600" cy="6705600"/>
            <a:chOff x="48" y="48"/>
            <a:chExt cx="5664" cy="4224"/>
          </a:xfrm>
        </p:grpSpPr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48" y="48"/>
              <a:ext cx="5376" cy="48"/>
            </a:xfrm>
            <a:prstGeom prst="rect">
              <a:avLst/>
            </a:prstGeom>
            <a:gradFill rotWithShape="1">
              <a:gsLst>
                <a:gs pos="0">
                  <a:srgbClr val="990033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effectLst/>
                <a:latin typeface="Calibri"/>
                <a:ea typeface="宋体" pitchFamily="2" charset="-122"/>
              </a:endParaRPr>
            </a:p>
          </p:txBody>
        </p:sp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 rot="5400000">
              <a:off x="-1032" y="1128"/>
              <a:ext cx="2208" cy="48"/>
            </a:xfrm>
            <a:prstGeom prst="rect">
              <a:avLst/>
            </a:prstGeom>
            <a:gradFill rotWithShape="1">
              <a:gsLst>
                <a:gs pos="0">
                  <a:srgbClr val="99003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effectLst/>
                <a:latin typeface="Calibri"/>
                <a:ea typeface="宋体" pitchFamily="2" charset="-122"/>
              </a:endParaRP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 rot="10800000">
              <a:off x="336" y="4224"/>
              <a:ext cx="5376" cy="48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effectLst/>
                <a:latin typeface="Calibri"/>
                <a:ea typeface="宋体" pitchFamily="2" charset="-122"/>
              </a:endParaRPr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 rot="-5400000">
              <a:off x="4584" y="3144"/>
              <a:ext cx="2208" cy="48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effectLst/>
                <a:latin typeface="Calibri"/>
                <a:ea typeface="宋体" pitchFamily="2" charset="-122"/>
              </a:endParaRPr>
            </a:p>
          </p:txBody>
        </p:sp>
      </p:grpSp>
      <p:pic>
        <p:nvPicPr>
          <p:cNvPr id="15" name="Picture 9" descr="ASU%20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019800"/>
            <a:ext cx="14478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685800" y="3048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3200" b="1" dirty="0" smtClean="0">
                <a:effectLst/>
                <a:latin typeface="Calibri"/>
                <a:cs typeface="Calibri"/>
              </a:rPr>
              <a:t>Summary</a:t>
            </a:r>
            <a:endParaRPr lang="en-US" sz="3200" b="1" dirty="0">
              <a:effectLst/>
              <a:latin typeface="Calibri"/>
              <a:cs typeface="Calibri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685800" y="1143000"/>
            <a:ext cx="7772400" cy="838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b="1" dirty="0" smtClean="0">
                <a:effectLst/>
                <a:latin typeface="Calibri"/>
                <a:cs typeface="Calibri"/>
              </a:rPr>
              <a:t>We studied Ionic Liquid-based Pickering emulsions stabilized by PS </a:t>
            </a:r>
            <a:r>
              <a:rPr lang="en-US" sz="2400" b="1" dirty="0" smtClean="0">
                <a:effectLst/>
                <a:latin typeface="Calibri"/>
                <a:cs typeface="Calibri"/>
              </a:rPr>
              <a:t>particles </a:t>
            </a:r>
            <a:r>
              <a:rPr lang="en-US" sz="2400" b="1" dirty="0" smtClean="0">
                <a:effectLst/>
                <a:latin typeface="Calibri"/>
                <a:cs typeface="Calibri"/>
              </a:rPr>
              <a:t>with different surface </a:t>
            </a:r>
            <a:r>
              <a:rPr lang="en-US" sz="2400" b="1" dirty="0" smtClean="0">
                <a:effectLst/>
                <a:latin typeface="Calibri"/>
                <a:cs typeface="Calibri"/>
              </a:rPr>
              <a:t>chemistries.</a:t>
            </a:r>
            <a:endParaRPr lang="en-US" sz="2400" b="1" dirty="0" smtClean="0">
              <a:effectLst/>
              <a:latin typeface="Calibri"/>
              <a:cs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F3F6E-E534-417D-B2D8-9407E0217268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685800" y="2133600"/>
            <a:ext cx="7772400" cy="3124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457200" fontAlgn="auto"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effectLst/>
              </a:rPr>
              <a:t>Oil</a:t>
            </a:r>
            <a:r>
              <a:rPr lang="en-US" sz="2400" dirty="0" smtClean="0">
                <a:solidFill>
                  <a:prstClr val="black"/>
                </a:solidFill>
                <a:effectLst/>
              </a:rPr>
              <a:t>-in-Ionic Liquid</a:t>
            </a:r>
          </a:p>
          <a:p>
            <a:pPr lvl="1" defTabSz="457200" fontAlgn="auto"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effectLst/>
              </a:rPr>
              <a:t>Morphology: bridged droplets, few particles at oil-IL interface</a:t>
            </a:r>
          </a:p>
          <a:p>
            <a:pPr lvl="1" defTabSz="457200" fontAlgn="auto"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effectLst/>
              </a:rPr>
              <a:t>Bridging </a:t>
            </a:r>
            <a:r>
              <a:rPr lang="en-US" sz="2000" dirty="0" smtClean="0">
                <a:solidFill>
                  <a:prstClr val="black"/>
                </a:solidFill>
                <a:effectLst/>
              </a:rPr>
              <a:t>distressed </a:t>
            </a:r>
            <a:r>
              <a:rPr lang="en-US" sz="2000" dirty="0" smtClean="0">
                <a:solidFill>
                  <a:prstClr val="black"/>
                </a:solidFill>
                <a:effectLst/>
              </a:rPr>
              <a:t>the overall emulsion stability</a:t>
            </a:r>
          </a:p>
          <a:p>
            <a:pPr defTabSz="457200" fontAlgn="auto"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effectLst/>
              </a:rPr>
              <a:t>Water</a:t>
            </a:r>
            <a:r>
              <a:rPr lang="en-US" sz="2400" dirty="0">
                <a:solidFill>
                  <a:prstClr val="black"/>
                </a:solidFill>
                <a:effectLst/>
              </a:rPr>
              <a:t>-in-Ionic Liquid</a:t>
            </a:r>
          </a:p>
          <a:p>
            <a:pPr lvl="1" defTabSz="457200" fontAlgn="auto"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effectLst/>
              </a:rPr>
              <a:t>Morphology: bridged droplets, few particles at water-IL interface, “stacking” of </a:t>
            </a:r>
            <a:r>
              <a:rPr lang="en-US" sz="2000" dirty="0" smtClean="0">
                <a:solidFill>
                  <a:prstClr val="black"/>
                </a:solidFill>
                <a:effectLst/>
              </a:rPr>
              <a:t>droplets</a:t>
            </a:r>
          </a:p>
          <a:p>
            <a:pPr lvl="1" defTabSz="457200" fontAlgn="auto"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effectLst/>
              </a:rPr>
              <a:t>Bridging </a:t>
            </a:r>
            <a:r>
              <a:rPr lang="en-US" sz="2000" dirty="0" smtClean="0">
                <a:solidFill>
                  <a:prstClr val="black"/>
                </a:solidFill>
                <a:effectLst/>
              </a:rPr>
              <a:t>distressed </a:t>
            </a:r>
            <a:r>
              <a:rPr lang="en-US" sz="2000" dirty="0">
                <a:solidFill>
                  <a:prstClr val="black"/>
                </a:solidFill>
                <a:effectLst/>
              </a:rPr>
              <a:t>the overall emulsion stability</a:t>
            </a:r>
            <a:endParaRPr lang="en-US" sz="2000" dirty="0">
              <a:solidFill>
                <a:prstClr val="black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8179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76200" y="76200"/>
            <a:ext cx="8991600" cy="6705600"/>
            <a:chOff x="48" y="48"/>
            <a:chExt cx="5664" cy="4224"/>
          </a:xfrm>
        </p:grpSpPr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48" y="48"/>
              <a:ext cx="5376" cy="48"/>
            </a:xfrm>
            <a:prstGeom prst="rect">
              <a:avLst/>
            </a:prstGeom>
            <a:gradFill rotWithShape="1">
              <a:gsLst>
                <a:gs pos="0">
                  <a:srgbClr val="990033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effectLst/>
                <a:latin typeface="Calibri"/>
                <a:ea typeface="宋体" pitchFamily="2" charset="-122"/>
              </a:endParaRPr>
            </a:p>
          </p:txBody>
        </p:sp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 rot="5400000">
              <a:off x="-1032" y="1128"/>
              <a:ext cx="2208" cy="48"/>
            </a:xfrm>
            <a:prstGeom prst="rect">
              <a:avLst/>
            </a:prstGeom>
            <a:gradFill rotWithShape="1">
              <a:gsLst>
                <a:gs pos="0">
                  <a:srgbClr val="99003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effectLst/>
                <a:latin typeface="Calibri"/>
                <a:ea typeface="宋体" pitchFamily="2" charset="-122"/>
              </a:endParaRP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 rot="10800000">
              <a:off x="336" y="4224"/>
              <a:ext cx="5376" cy="48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effectLst/>
                <a:latin typeface="Calibri"/>
                <a:ea typeface="宋体" pitchFamily="2" charset="-122"/>
              </a:endParaRPr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 rot="-5400000">
              <a:off x="4584" y="3144"/>
              <a:ext cx="2208" cy="48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effectLst/>
                <a:latin typeface="Calibri"/>
                <a:ea typeface="宋体" pitchFamily="2" charset="-122"/>
              </a:endParaRPr>
            </a:p>
          </p:txBody>
        </p:sp>
      </p:grpSp>
      <p:pic>
        <p:nvPicPr>
          <p:cNvPr id="15" name="Picture 9" descr="ASU%20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019800"/>
            <a:ext cx="14478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685800" y="3048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3200" b="1" dirty="0" smtClean="0">
                <a:effectLst/>
                <a:latin typeface="Calibri"/>
                <a:cs typeface="Calibri"/>
              </a:rPr>
              <a:t>Acknowledgements</a:t>
            </a:r>
            <a:endParaRPr lang="en-US" sz="3200" b="1" dirty="0">
              <a:effectLst/>
              <a:latin typeface="Calibri"/>
              <a:cs typeface="Calibri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685800" y="10668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en-US" sz="2400" dirty="0">
                <a:effectLst/>
              </a:rPr>
              <a:t>Arizona State University/NASA Space Grant </a:t>
            </a:r>
            <a:endParaRPr lang="en-US" sz="2400" dirty="0" smtClean="0">
              <a:effectLst/>
            </a:endParaRPr>
          </a:p>
          <a:p>
            <a:pPr algn="just"/>
            <a:r>
              <a:rPr lang="en-US" sz="2400" dirty="0">
                <a:effectLst/>
              </a:rPr>
              <a:t>Arizona State University Fulton Undergraduate Research </a:t>
            </a:r>
            <a:r>
              <a:rPr lang="en-US" sz="2400" dirty="0" smtClean="0">
                <a:effectLst/>
              </a:rPr>
              <a:t>Initiative</a:t>
            </a:r>
            <a:endParaRPr lang="en-US" sz="2400" dirty="0" smtClean="0">
              <a:effectLst/>
            </a:endParaRPr>
          </a:p>
          <a:p>
            <a:pPr algn="just"/>
            <a:r>
              <a:rPr lang="en-US" sz="2400" dirty="0" smtClean="0">
                <a:effectLst/>
              </a:rPr>
              <a:t>National </a:t>
            </a:r>
            <a:r>
              <a:rPr lang="en-US" sz="2400" dirty="0" smtClean="0">
                <a:effectLst/>
              </a:rPr>
              <a:t>Science </a:t>
            </a:r>
            <a:r>
              <a:rPr lang="en-US" sz="2400" dirty="0">
                <a:effectLst/>
              </a:rPr>
              <a:t>Foundation CBET-</a:t>
            </a:r>
            <a:r>
              <a:rPr lang="en-US" sz="2400" dirty="0" smtClean="0">
                <a:effectLst/>
              </a:rPr>
              <a:t>0922277</a:t>
            </a:r>
            <a:endParaRPr lang="en-US" sz="2400" dirty="0">
              <a:effectLst/>
            </a:endParaRPr>
          </a:p>
          <a:p>
            <a:pPr algn="just"/>
            <a:r>
              <a:rPr lang="en-US" sz="2400" dirty="0" smtClean="0">
                <a:effectLst/>
              </a:rPr>
              <a:t>Science </a:t>
            </a:r>
            <a:r>
              <a:rPr lang="en-US" sz="2400" dirty="0">
                <a:effectLst/>
              </a:rPr>
              <a:t>Foundation of </a:t>
            </a:r>
            <a:r>
              <a:rPr lang="en-US" sz="2400" dirty="0" smtClean="0">
                <a:effectLst/>
              </a:rPr>
              <a:t>Arizona Fellowship </a:t>
            </a:r>
            <a:r>
              <a:rPr lang="en-US" sz="2400" dirty="0">
                <a:effectLst/>
              </a:rPr>
              <a:t>0447-</a:t>
            </a:r>
            <a:r>
              <a:rPr lang="en-US" sz="2400" dirty="0" smtClean="0">
                <a:effectLst/>
              </a:rPr>
              <a:t>10</a:t>
            </a:r>
            <a:endParaRPr lang="en-US" sz="2400" dirty="0">
              <a:effectLst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F3F6E-E534-417D-B2D8-9407E021726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3429000"/>
            <a:ext cx="3886199" cy="257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5632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76200" y="76200"/>
            <a:ext cx="8991600" cy="6705600"/>
            <a:chOff x="48" y="48"/>
            <a:chExt cx="5664" cy="4224"/>
          </a:xfrm>
        </p:grpSpPr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48" y="48"/>
              <a:ext cx="5376" cy="48"/>
            </a:xfrm>
            <a:prstGeom prst="rect">
              <a:avLst/>
            </a:prstGeom>
            <a:gradFill rotWithShape="1">
              <a:gsLst>
                <a:gs pos="0">
                  <a:srgbClr val="990033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latin typeface="Calibri"/>
                <a:ea typeface="宋体" pitchFamily="2" charset="-122"/>
              </a:endParaRPr>
            </a:p>
          </p:txBody>
        </p:sp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 rot="5400000">
              <a:off x="-1032" y="1128"/>
              <a:ext cx="2208" cy="48"/>
            </a:xfrm>
            <a:prstGeom prst="rect">
              <a:avLst/>
            </a:prstGeom>
            <a:gradFill rotWithShape="1">
              <a:gsLst>
                <a:gs pos="0">
                  <a:srgbClr val="99003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latin typeface="Calibri"/>
                <a:ea typeface="宋体" pitchFamily="2" charset="-122"/>
              </a:endParaRP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 rot="10800000">
              <a:off x="336" y="4224"/>
              <a:ext cx="5376" cy="48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latin typeface="Calibri"/>
                <a:ea typeface="宋体" pitchFamily="2" charset="-122"/>
              </a:endParaRPr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 rot="-5400000">
              <a:off x="4584" y="3144"/>
              <a:ext cx="2208" cy="48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latin typeface="Calibri"/>
                <a:ea typeface="宋体" pitchFamily="2" charset="-122"/>
              </a:endParaRPr>
            </a:p>
          </p:txBody>
        </p:sp>
      </p:grpSp>
      <p:pic>
        <p:nvPicPr>
          <p:cNvPr id="15" name="Picture 9" descr="ASU%20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019800"/>
            <a:ext cx="14478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Thank </a:t>
            </a:r>
            <a:r>
              <a:rPr lang="en-US" b="1" dirty="0" smtClean="0"/>
              <a:t>You</a:t>
            </a:r>
            <a:endParaRPr lang="en-US" b="1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743200" y="3429000"/>
            <a:ext cx="3657600" cy="990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dirty="0" err="1" smtClean="0">
                <a:effectLst/>
              </a:rPr>
              <a:t>elizabeth.walker@asu.edu</a:t>
            </a:r>
            <a:endParaRPr lang="en-US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8179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76200" y="76200"/>
            <a:ext cx="8991600" cy="6705600"/>
            <a:chOff x="48" y="48"/>
            <a:chExt cx="5664" cy="4224"/>
          </a:xfrm>
        </p:grpSpPr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48" y="48"/>
              <a:ext cx="5376" cy="48"/>
            </a:xfrm>
            <a:prstGeom prst="rect">
              <a:avLst/>
            </a:prstGeom>
            <a:gradFill rotWithShape="1">
              <a:gsLst>
                <a:gs pos="0">
                  <a:srgbClr val="990033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effectLst/>
                <a:latin typeface="Calibri"/>
                <a:ea typeface="宋体" pitchFamily="2" charset="-122"/>
              </a:endParaRPr>
            </a:p>
          </p:txBody>
        </p:sp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 rot="5400000">
              <a:off x="-1032" y="1128"/>
              <a:ext cx="2208" cy="48"/>
            </a:xfrm>
            <a:prstGeom prst="rect">
              <a:avLst/>
            </a:prstGeom>
            <a:gradFill rotWithShape="1">
              <a:gsLst>
                <a:gs pos="0">
                  <a:srgbClr val="99003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effectLst/>
                <a:latin typeface="Calibri"/>
                <a:ea typeface="宋体" pitchFamily="2" charset="-122"/>
              </a:endParaRP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 rot="10800000">
              <a:off x="336" y="4224"/>
              <a:ext cx="5376" cy="48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effectLst/>
                <a:latin typeface="Calibri"/>
                <a:ea typeface="宋体" pitchFamily="2" charset="-122"/>
              </a:endParaRPr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 rot="-5400000">
              <a:off x="4584" y="3144"/>
              <a:ext cx="2208" cy="48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effectLst/>
                <a:latin typeface="Calibri"/>
                <a:ea typeface="宋体" pitchFamily="2" charset="-122"/>
              </a:endParaRPr>
            </a:p>
          </p:txBody>
        </p:sp>
      </p:grpSp>
      <p:pic>
        <p:nvPicPr>
          <p:cNvPr id="15" name="Picture 9" descr="ASU%20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019800"/>
            <a:ext cx="14478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3200" b="1" dirty="0" smtClean="0">
                <a:effectLst/>
                <a:latin typeface="Calibri"/>
                <a:cs typeface="Calibri"/>
              </a:rPr>
              <a:t>Monolayer Bridges</a:t>
            </a:r>
            <a:endParaRPr lang="en-US" sz="3200" b="1" dirty="0">
              <a:effectLst/>
              <a:latin typeface="Calibri"/>
              <a:cs typeface="Calibri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F3F6E-E534-417D-B2D8-9407E021726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600200" y="1295400"/>
            <a:ext cx="6019800" cy="4343400"/>
            <a:chOff x="4800600" y="3276600"/>
            <a:chExt cx="3810000" cy="3081754"/>
          </a:xfrm>
        </p:grpSpPr>
        <p:grpSp>
          <p:nvGrpSpPr>
            <p:cNvPr id="22" name="Group 21"/>
            <p:cNvGrpSpPr/>
            <p:nvPr/>
          </p:nvGrpSpPr>
          <p:grpSpPr>
            <a:xfrm>
              <a:off x="4800600" y="3276600"/>
              <a:ext cx="3810000" cy="2743200"/>
              <a:chOff x="1911350" y="1047750"/>
              <a:chExt cx="5124854" cy="4093437"/>
            </a:xfrm>
          </p:grpSpPr>
          <p:pic>
            <p:nvPicPr>
              <p:cNvPr id="23" name="Picture 22" descr="Image017Snapshot9.ti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1350" y="1047750"/>
                <a:ext cx="5124854" cy="4093437"/>
              </a:xfrm>
              <a:prstGeom prst="rect">
                <a:avLst/>
              </a:prstGeom>
            </p:spPr>
          </p:pic>
          <p:pic>
            <p:nvPicPr>
              <p:cNvPr id="24" name="Picture 23" descr="Image017Snapshot4.tif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1350" y="1047750"/>
                <a:ext cx="1193741" cy="946150"/>
              </a:xfrm>
              <a:prstGeom prst="rect">
                <a:avLst/>
              </a:prstGeom>
            </p:spPr>
          </p:pic>
        </p:grpSp>
        <p:sp>
          <p:nvSpPr>
            <p:cNvPr id="16" name="Rectangle 15"/>
            <p:cNvSpPr/>
            <p:nvPr/>
          </p:nvSpPr>
          <p:spPr>
            <a:xfrm>
              <a:off x="5638800" y="6019800"/>
              <a:ext cx="208282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  <a:effectLst/>
                  <a:latin typeface="Calibri"/>
                  <a:cs typeface="Calibri"/>
                </a:rPr>
                <a:t>C-PS </a:t>
              </a:r>
              <a:r>
                <a:rPr lang="en-US" sz="1600" dirty="0" smtClean="0">
                  <a:solidFill>
                    <a:srgbClr val="000000"/>
                  </a:solidFill>
                  <a:effectLst/>
                  <a:latin typeface="Calibri"/>
                  <a:cs typeface="Calibri"/>
                </a:rPr>
                <a:t>monolayer bridge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305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76200" y="76200"/>
            <a:ext cx="8991600" cy="6705600"/>
            <a:chOff x="48" y="48"/>
            <a:chExt cx="5664" cy="4224"/>
          </a:xfrm>
        </p:grpSpPr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48" y="48"/>
              <a:ext cx="5376" cy="48"/>
            </a:xfrm>
            <a:prstGeom prst="rect">
              <a:avLst/>
            </a:prstGeom>
            <a:gradFill rotWithShape="1">
              <a:gsLst>
                <a:gs pos="0">
                  <a:srgbClr val="990033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latin typeface="Calibri"/>
                <a:ea typeface="宋体" pitchFamily="2" charset="-122"/>
              </a:endParaRPr>
            </a:p>
          </p:txBody>
        </p:sp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 rot="5400000">
              <a:off x="-1032" y="1128"/>
              <a:ext cx="2208" cy="48"/>
            </a:xfrm>
            <a:prstGeom prst="rect">
              <a:avLst/>
            </a:prstGeom>
            <a:gradFill rotWithShape="1">
              <a:gsLst>
                <a:gs pos="0">
                  <a:srgbClr val="99003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latin typeface="Calibri"/>
                <a:ea typeface="宋体" pitchFamily="2" charset="-122"/>
              </a:endParaRP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 rot="10800000">
              <a:off x="336" y="4224"/>
              <a:ext cx="5376" cy="48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latin typeface="Calibri"/>
                <a:ea typeface="宋体" pitchFamily="2" charset="-122"/>
              </a:endParaRPr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 rot="-5400000">
              <a:off x="4584" y="3144"/>
              <a:ext cx="2208" cy="48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latin typeface="Calibri"/>
                <a:ea typeface="宋体" pitchFamily="2" charset="-122"/>
              </a:endParaRPr>
            </a:p>
          </p:txBody>
        </p:sp>
      </p:grpSp>
      <p:pic>
        <p:nvPicPr>
          <p:cNvPr id="15" name="Picture 9" descr="ASU%20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019800"/>
            <a:ext cx="14478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6"/>
          <p:cNvSpPr txBox="1">
            <a:spLocks/>
          </p:cNvSpPr>
          <p:nvPr/>
        </p:nvSpPr>
        <p:spPr>
          <a:xfrm>
            <a:off x="685800" y="3048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3200" b="1" dirty="0" smtClean="0">
                <a:effectLst/>
                <a:latin typeface="Calibri"/>
                <a:cs typeface="Calibri"/>
              </a:rPr>
              <a:t>Materials and Methods</a:t>
            </a:r>
            <a:endParaRPr lang="en-US" sz="3200" b="1" dirty="0">
              <a:effectLst/>
              <a:latin typeface="Calibri"/>
              <a:cs typeface="Calibri"/>
            </a:endParaRPr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457200" y="1219200"/>
            <a:ext cx="8153400" cy="1981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sz="2400" dirty="0" smtClean="0">
                <a:effectLst/>
                <a:cs typeface="Calibri"/>
              </a:rPr>
              <a:t>Materials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effectLst/>
                <a:cs typeface="Calibri"/>
              </a:rPr>
              <a:t>IL: [BMIM][PF</a:t>
            </a:r>
            <a:r>
              <a:rPr lang="en-US" sz="2000" baseline="-25000" dirty="0" smtClean="0">
                <a:effectLst/>
                <a:cs typeface="Calibri"/>
              </a:rPr>
              <a:t>6</a:t>
            </a:r>
            <a:r>
              <a:rPr lang="en-US" sz="2000" dirty="0" smtClean="0">
                <a:effectLst/>
                <a:cs typeface="Calibri"/>
              </a:rPr>
              <a:t>]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effectLst/>
                <a:cs typeface="Calibri"/>
              </a:rPr>
              <a:t>Oil: PDMS (</a:t>
            </a:r>
            <a:r>
              <a:rPr lang="en-US" sz="2000" dirty="0" err="1" smtClean="0">
                <a:effectLst/>
                <a:cs typeface="Calibri"/>
              </a:rPr>
              <a:t>Rhodorsil</a:t>
            </a:r>
            <a:r>
              <a:rPr lang="en-US" sz="2000" dirty="0" smtClean="0">
                <a:effectLst/>
                <a:cs typeface="Calibri"/>
              </a:rPr>
              <a:t> Fluid V20)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effectLst/>
                <a:cs typeface="Calibri"/>
              </a:rPr>
              <a:t>Water: HPLC Grade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effectLst/>
                <a:cs typeface="Calibri"/>
              </a:rPr>
              <a:t>Particles: </a:t>
            </a:r>
            <a:r>
              <a:rPr lang="en-US" sz="2000" dirty="0" err="1" smtClean="0">
                <a:effectLst/>
                <a:cs typeface="Calibri"/>
              </a:rPr>
              <a:t>FluoSpheres</a:t>
            </a:r>
            <a:r>
              <a:rPr lang="en-US" sz="2000" dirty="0" smtClean="0">
                <a:effectLst/>
                <a:cs typeface="Calibri"/>
              </a:rPr>
              <a:t> polystyrene microparticles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F3F6E-E534-417D-B2D8-9407E0217268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502832"/>
              </p:ext>
            </p:extLst>
          </p:nvPr>
        </p:nvGraphicFramePr>
        <p:xfrm>
          <a:off x="914400" y="3276600"/>
          <a:ext cx="7696200" cy="1357338"/>
        </p:xfrm>
        <a:graphic>
          <a:graphicData uri="http://schemas.openxmlformats.org/drawingml/2006/table">
            <a:tbl>
              <a:tblPr/>
              <a:tblGrid>
                <a:gridCol w="1539240"/>
                <a:gridCol w="1539240"/>
                <a:gridCol w="1539240"/>
                <a:gridCol w="1539240"/>
                <a:gridCol w="1539240"/>
              </a:tblGrid>
              <a:tr h="4530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Type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Surface Dissociable Group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Diameter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</a:t>
                      </a:r>
                      <a:r>
                        <a:rPr lang="en-US" sz="14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μm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Surface Charge Density (C/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</a:t>
                      </a:r>
                      <a:r>
                        <a:rPr lang="en-US" sz="14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Excitation/emission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Wavelengths (nm)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5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S-PS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Sulfate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 ± 0.031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-0.029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580/605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198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AS-PS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Aldehyde Sulfate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1.0 ± 0.028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-0.088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505/515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2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C-PS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Carboxylate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1.1 ± 0.035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-0.325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540/560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25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A-PS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Amine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1.0 ± 0.023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0.152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505/515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457200" y="4648200"/>
            <a:ext cx="8153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dirty="0" smtClean="0">
                <a:effectLst/>
                <a:latin typeface="+mj-lt"/>
                <a:cs typeface="Calibri"/>
              </a:rPr>
              <a:t>Methods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sz="2000" dirty="0" smtClean="0">
                <a:effectLst/>
                <a:latin typeface="+mj-lt"/>
                <a:cs typeface="Calibri"/>
              </a:rPr>
              <a:t>Prepare </a:t>
            </a:r>
            <a:r>
              <a:rPr lang="en-US" sz="2000" dirty="0">
                <a:effectLst/>
                <a:latin typeface="+mj-lt"/>
                <a:cs typeface="Calibri"/>
              </a:rPr>
              <a:t>Pickering emulsions (</a:t>
            </a:r>
            <a:r>
              <a:rPr lang="en-US" sz="2000" dirty="0" smtClean="0">
                <a:effectLst/>
                <a:latin typeface="+mj-lt"/>
                <a:cs typeface="Calibri"/>
              </a:rPr>
              <a:t>0.002 g dry weight particles : </a:t>
            </a:r>
            <a:r>
              <a:rPr lang="en-US" sz="2000" dirty="0">
                <a:effectLst/>
                <a:latin typeface="+mj-lt"/>
                <a:cs typeface="Calibri"/>
              </a:rPr>
              <a:t>0.1 g </a:t>
            </a:r>
            <a:r>
              <a:rPr lang="en-US" sz="2000" dirty="0" smtClean="0">
                <a:effectLst/>
                <a:latin typeface="+mj-lt"/>
                <a:cs typeface="Calibri"/>
              </a:rPr>
              <a:t>droplet : 1.1 g </a:t>
            </a:r>
            <a:r>
              <a:rPr lang="en-US" sz="2000" dirty="0">
                <a:effectLst/>
                <a:latin typeface="+mj-lt"/>
                <a:cs typeface="Calibri"/>
              </a:rPr>
              <a:t>bulk) using an ultrasonic </a:t>
            </a:r>
            <a:r>
              <a:rPr lang="en-US" sz="2000" dirty="0" smtClean="0">
                <a:effectLst/>
                <a:latin typeface="+mj-lt"/>
                <a:cs typeface="Calibri"/>
              </a:rPr>
              <a:t>process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sz="2000" dirty="0" smtClean="0">
                <a:effectLst/>
                <a:latin typeface="+mj-lt"/>
                <a:cs typeface="Calibri"/>
              </a:rPr>
              <a:t>Characterize </a:t>
            </a:r>
            <a:r>
              <a:rPr lang="en-US" sz="2000" dirty="0">
                <a:effectLst/>
                <a:latin typeface="+mj-lt"/>
                <a:cs typeface="Calibri"/>
              </a:rPr>
              <a:t>with confocal laser scanning microscope</a:t>
            </a:r>
          </a:p>
        </p:txBody>
      </p:sp>
    </p:spTree>
    <p:extLst>
      <p:ext uri="{BB962C8B-B14F-4D97-AF65-F5344CB8AC3E}">
        <p14:creationId xmlns:p14="http://schemas.microsoft.com/office/powerpoint/2010/main" val="3281794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76200" y="76200"/>
            <a:ext cx="8991600" cy="6705600"/>
            <a:chOff x="48" y="48"/>
            <a:chExt cx="5664" cy="4224"/>
          </a:xfrm>
        </p:grpSpPr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48" y="48"/>
              <a:ext cx="5376" cy="48"/>
            </a:xfrm>
            <a:prstGeom prst="rect">
              <a:avLst/>
            </a:prstGeom>
            <a:gradFill rotWithShape="1">
              <a:gsLst>
                <a:gs pos="0">
                  <a:srgbClr val="990033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effectLst/>
                <a:latin typeface="Calibri"/>
                <a:ea typeface="宋体" pitchFamily="2" charset="-122"/>
              </a:endParaRPr>
            </a:p>
          </p:txBody>
        </p:sp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 rot="5400000">
              <a:off x="-1032" y="1128"/>
              <a:ext cx="2208" cy="48"/>
            </a:xfrm>
            <a:prstGeom prst="rect">
              <a:avLst/>
            </a:prstGeom>
            <a:gradFill rotWithShape="1">
              <a:gsLst>
                <a:gs pos="0">
                  <a:srgbClr val="99003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effectLst/>
                <a:latin typeface="Calibri"/>
                <a:ea typeface="宋体" pitchFamily="2" charset="-122"/>
              </a:endParaRP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 rot="10800000">
              <a:off x="336" y="4224"/>
              <a:ext cx="5376" cy="48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effectLst/>
                <a:latin typeface="Calibri"/>
                <a:ea typeface="宋体" pitchFamily="2" charset="-122"/>
              </a:endParaRPr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 rot="-5400000">
              <a:off x="4584" y="3144"/>
              <a:ext cx="2208" cy="48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effectLst/>
                <a:latin typeface="Calibri"/>
                <a:ea typeface="宋体" pitchFamily="2" charset="-122"/>
              </a:endParaRPr>
            </a:p>
          </p:txBody>
        </p:sp>
      </p:grpSp>
      <p:pic>
        <p:nvPicPr>
          <p:cNvPr id="15" name="Picture 9" descr="ASU%20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019800"/>
            <a:ext cx="14478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3200" b="1" dirty="0" smtClean="0">
                <a:effectLst/>
                <a:latin typeface="Calibri"/>
                <a:cs typeface="Calibri"/>
              </a:rPr>
              <a:t>Effect of Particle Heterogeneity</a:t>
            </a:r>
            <a:endParaRPr lang="en-US" sz="3200" b="1" dirty="0">
              <a:effectLst/>
              <a:latin typeface="Calibri"/>
              <a:cs typeface="Calibri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F3F6E-E534-417D-B2D8-9407E0217268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7" name="Content Placeholder 4"/>
          <p:cNvSpPr txBox="1">
            <a:spLocks/>
          </p:cNvSpPr>
          <p:nvPr/>
        </p:nvSpPr>
        <p:spPr>
          <a:xfrm>
            <a:off x="1524000" y="4572000"/>
            <a:ext cx="6477000" cy="1600200"/>
          </a:xfrm>
          <a:prstGeom prst="rect">
            <a:avLst/>
          </a:prstGeom>
          <a:noFill/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457200" fontAlgn="auto">
              <a:spcAft>
                <a:spcPts val="0"/>
              </a:spcAft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effectLst/>
              </a:rPr>
              <a:t>Self-assemble heterogeneous particles</a:t>
            </a:r>
          </a:p>
          <a:p>
            <a:pPr lvl="1" defTabSz="457200" fontAlgn="auto">
              <a:spcAft>
                <a:spcPts val="0"/>
              </a:spcAft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effectLst/>
              </a:rPr>
              <a:t> Equally dispersed</a:t>
            </a:r>
          </a:p>
          <a:p>
            <a:pPr lvl="1" defTabSz="457200" fontAlgn="auto">
              <a:spcAft>
                <a:spcPts val="0"/>
              </a:spcAft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effectLst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effectLst/>
              </a:rPr>
              <a:t>Positively</a:t>
            </a:r>
            <a:r>
              <a:rPr lang="en-US" sz="2000" dirty="0" smtClean="0">
                <a:solidFill>
                  <a:prstClr val="black"/>
                </a:solidFill>
                <a:effectLst/>
              </a:rPr>
              <a:t> </a:t>
            </a:r>
            <a:r>
              <a:rPr lang="en-US" sz="2000" dirty="0">
                <a:solidFill>
                  <a:prstClr val="black"/>
                </a:solidFill>
                <a:effectLst/>
              </a:rPr>
              <a:t>and </a:t>
            </a:r>
            <a:r>
              <a:rPr lang="en-US" sz="2000" dirty="0">
                <a:ln>
                  <a:solidFill>
                    <a:srgbClr val="FF0000">
                      <a:alpha val="50000"/>
                    </a:srgbClr>
                  </a:solidFill>
                </a:ln>
                <a:solidFill>
                  <a:srgbClr val="0000FF"/>
                </a:solidFill>
                <a:effectLst/>
              </a:rPr>
              <a:t>negatively</a:t>
            </a:r>
            <a:r>
              <a:rPr lang="en-US" sz="2000" dirty="0">
                <a:ln>
                  <a:solidFill>
                    <a:srgbClr val="FF0000">
                      <a:alpha val="50000"/>
                    </a:srgbClr>
                  </a:solidFill>
                </a:ln>
                <a:solidFill>
                  <a:prstClr val="black"/>
                </a:solidFill>
                <a:effectLst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effectLst/>
              </a:rPr>
              <a:t>charged (when dissociated)</a:t>
            </a:r>
            <a:endParaRPr lang="en-US" sz="2000" dirty="0">
              <a:solidFill>
                <a:prstClr val="black"/>
              </a:solidFill>
              <a:effectLst/>
            </a:endParaRPr>
          </a:p>
          <a:p>
            <a:pPr lvl="1" defTabSz="457200" fontAlgn="auto">
              <a:spcAft>
                <a:spcPts val="0"/>
              </a:spcAft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effectLst/>
              </a:rPr>
              <a:t> </a:t>
            </a:r>
            <a:r>
              <a:rPr lang="en-US" sz="2000" dirty="0" smtClean="0">
                <a:ln>
                  <a:solidFill>
                    <a:srgbClr val="008000">
                      <a:alpha val="50000"/>
                    </a:srgbClr>
                  </a:solidFill>
                </a:ln>
                <a:solidFill>
                  <a:srgbClr val="FF0000"/>
                </a:solidFill>
                <a:effectLst/>
              </a:rPr>
              <a:t>Hydrophilic</a:t>
            </a:r>
            <a:r>
              <a:rPr lang="en-US" sz="2000" dirty="0" smtClean="0">
                <a:ln>
                  <a:solidFill>
                    <a:srgbClr val="008000">
                      <a:alpha val="50000"/>
                    </a:srgbClr>
                  </a:solidFill>
                </a:ln>
                <a:solidFill>
                  <a:prstClr val="black"/>
                </a:solidFill>
                <a:effectLst/>
              </a:rPr>
              <a:t> </a:t>
            </a:r>
            <a:r>
              <a:rPr lang="en-US" sz="2000" dirty="0">
                <a:solidFill>
                  <a:prstClr val="black"/>
                </a:solidFill>
                <a:effectLst/>
              </a:rPr>
              <a:t>and </a:t>
            </a:r>
            <a:r>
              <a:rPr lang="en-US" sz="2000" dirty="0">
                <a:solidFill>
                  <a:srgbClr val="0000FF"/>
                </a:solidFill>
                <a:effectLst/>
              </a:rPr>
              <a:t>hydrophobic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/>
          <a:srcRect l="19895" t="36229" r="21238" b="42301"/>
          <a:stretch/>
        </p:blipFill>
        <p:spPr>
          <a:xfrm>
            <a:off x="1600200" y="1373579"/>
            <a:ext cx="6049559" cy="312222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707418" y="990600"/>
            <a:ext cx="9738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effectLst/>
                <a:latin typeface="Calibri"/>
                <a:cs typeface="Calibri"/>
              </a:rPr>
              <a:t>C-PS</a:t>
            </a:r>
            <a:r>
              <a:rPr lang="en-US" sz="1400" dirty="0" smtClean="0">
                <a:solidFill>
                  <a:srgbClr val="008000"/>
                </a:solidFill>
                <a:effectLst/>
                <a:latin typeface="Calibri"/>
                <a:cs typeface="Calibri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/ </a:t>
            </a:r>
            <a:r>
              <a:rPr lang="en-US" sz="1400" dirty="0">
                <a:solidFill>
                  <a:srgbClr val="0000FF"/>
                </a:solidFill>
                <a:effectLst/>
                <a:latin typeface="Calibri"/>
                <a:cs typeface="Calibri"/>
              </a:rPr>
              <a:t>S-PS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02811" y="990600"/>
            <a:ext cx="9819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  <a:effectLst/>
                <a:latin typeface="Calibri"/>
                <a:cs typeface="Calibri"/>
              </a:rPr>
              <a:t>A</a:t>
            </a:r>
            <a:r>
              <a:rPr lang="en-US" sz="1400" dirty="0">
                <a:solidFill>
                  <a:srgbClr val="008000"/>
                </a:solidFill>
                <a:effectLst/>
                <a:latin typeface="Calibri"/>
                <a:cs typeface="Calibri"/>
              </a:rPr>
              <a:t>-</a:t>
            </a:r>
            <a:r>
              <a:rPr lang="en-US" sz="1400" dirty="0" smtClean="0">
                <a:solidFill>
                  <a:srgbClr val="008000"/>
                </a:solidFill>
                <a:effectLst/>
                <a:latin typeface="Calibri"/>
                <a:cs typeface="Calibri"/>
              </a:rPr>
              <a:t>PS </a:t>
            </a:r>
            <a:r>
              <a:rPr lang="en-US" sz="1400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/ </a:t>
            </a:r>
            <a:r>
              <a:rPr lang="en-US" sz="1400" dirty="0" smtClean="0">
                <a:solidFill>
                  <a:srgbClr val="0000FF"/>
                </a:solidFill>
                <a:effectLst/>
                <a:latin typeface="Calibri"/>
                <a:cs typeface="Calibri"/>
              </a:rPr>
              <a:t>S-PS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828800" y="1524000"/>
            <a:ext cx="304800" cy="228600"/>
          </a:xfrm>
          <a:prstGeom prst="rect">
            <a:avLst/>
          </a:prstGeom>
          <a:ln>
            <a:noFill/>
            <a:headEnd type="none" w="med" len="med"/>
            <a:tailEnd type="triangl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800600" y="1600200"/>
            <a:ext cx="304800" cy="228600"/>
          </a:xfrm>
          <a:prstGeom prst="rect">
            <a:avLst/>
          </a:prstGeom>
          <a:ln>
            <a:noFill/>
            <a:headEnd type="none" w="med" len="med"/>
            <a:tailEnd type="triangl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8330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76200" y="76200"/>
            <a:ext cx="8991600" cy="6705600"/>
            <a:chOff x="48" y="48"/>
            <a:chExt cx="5664" cy="4224"/>
          </a:xfrm>
        </p:grpSpPr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48" y="48"/>
              <a:ext cx="5376" cy="48"/>
            </a:xfrm>
            <a:prstGeom prst="rect">
              <a:avLst/>
            </a:prstGeom>
            <a:gradFill rotWithShape="1">
              <a:gsLst>
                <a:gs pos="0">
                  <a:srgbClr val="990033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latin typeface="Calibri"/>
                <a:ea typeface="宋体" pitchFamily="2" charset="-122"/>
              </a:endParaRPr>
            </a:p>
          </p:txBody>
        </p:sp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 rot="5400000">
              <a:off x="-1032" y="1128"/>
              <a:ext cx="2208" cy="48"/>
            </a:xfrm>
            <a:prstGeom prst="rect">
              <a:avLst/>
            </a:prstGeom>
            <a:gradFill rotWithShape="1">
              <a:gsLst>
                <a:gs pos="0">
                  <a:srgbClr val="99003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latin typeface="Calibri"/>
                <a:ea typeface="宋体" pitchFamily="2" charset="-122"/>
              </a:endParaRP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 rot="10800000">
              <a:off x="336" y="4224"/>
              <a:ext cx="5376" cy="48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latin typeface="Calibri"/>
                <a:ea typeface="宋体" pitchFamily="2" charset="-122"/>
              </a:endParaRPr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 rot="-5400000">
              <a:off x="4584" y="3144"/>
              <a:ext cx="2208" cy="48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latin typeface="Calibri"/>
                <a:ea typeface="宋体" pitchFamily="2" charset="-122"/>
              </a:endParaRPr>
            </a:p>
          </p:txBody>
        </p:sp>
      </p:grpSp>
      <p:pic>
        <p:nvPicPr>
          <p:cNvPr id="15" name="Picture 9" descr="ASU%20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019800"/>
            <a:ext cx="14478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57200" y="304800"/>
            <a:ext cx="83058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3200" b="1" dirty="0" smtClean="0">
                <a:effectLst/>
                <a:latin typeface="Calibri"/>
                <a:cs typeface="Calibri"/>
              </a:rPr>
              <a:t>Outline</a:t>
            </a:r>
            <a:endParaRPr lang="en-US" sz="3200" b="1" dirty="0">
              <a:effectLst/>
              <a:latin typeface="Calibri"/>
              <a:cs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F3F6E-E534-417D-B2D8-9407E021726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1040" name="Content Placeholder 3"/>
          <p:cNvSpPr txBox="1">
            <a:spLocks/>
          </p:cNvSpPr>
          <p:nvPr/>
        </p:nvSpPr>
        <p:spPr>
          <a:xfrm>
            <a:off x="609600" y="1066800"/>
            <a:ext cx="8153400" cy="459061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457200" fontAlgn="auto">
              <a:lnSpc>
                <a:spcPct val="130000"/>
              </a:lnSpc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2400" kern="1200" dirty="0" smtClean="0">
                <a:solidFill>
                  <a:prstClr val="black"/>
                </a:solidFill>
                <a:effectLst/>
                <a:latin typeface="Calibri"/>
              </a:rPr>
              <a:t>Introduction</a:t>
            </a:r>
            <a:endParaRPr lang="en-US" sz="1400" kern="1200" dirty="0" smtClean="0">
              <a:solidFill>
                <a:prstClr val="black"/>
              </a:solidFill>
              <a:effectLst/>
              <a:latin typeface="Calibri"/>
            </a:endParaRPr>
          </a:p>
          <a:p>
            <a:pPr defTabSz="457200" fontAlgn="auto">
              <a:lnSpc>
                <a:spcPct val="130000"/>
              </a:lnSpc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2400" kern="1200" dirty="0" smtClean="0">
                <a:solidFill>
                  <a:prstClr val="black"/>
                </a:solidFill>
                <a:effectLst/>
                <a:latin typeface="Calibri"/>
              </a:rPr>
              <a:t>Motivation</a:t>
            </a:r>
            <a:endParaRPr lang="en-US" sz="1400" kern="1200" dirty="0" smtClean="0">
              <a:solidFill>
                <a:prstClr val="black"/>
              </a:solidFill>
              <a:effectLst/>
              <a:latin typeface="Calibri"/>
            </a:endParaRPr>
          </a:p>
          <a:p>
            <a:pPr defTabSz="457200" fontAlgn="auto">
              <a:lnSpc>
                <a:spcPct val="130000"/>
              </a:lnSpc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effectLst/>
                <a:latin typeface="Calibri"/>
              </a:rPr>
              <a:t>Oil</a:t>
            </a:r>
            <a:r>
              <a:rPr lang="en-US" sz="2400" dirty="0" smtClean="0">
                <a:solidFill>
                  <a:prstClr val="black"/>
                </a:solidFill>
                <a:effectLst/>
                <a:latin typeface="Calibri"/>
              </a:rPr>
              <a:t>-in-Ionic Liquid Pickering Emulsions</a:t>
            </a:r>
          </a:p>
          <a:p>
            <a:pPr defTabSz="457200" fontAlgn="auto">
              <a:lnSpc>
                <a:spcPct val="130000"/>
              </a:lnSpc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effectLst/>
                <a:latin typeface="Calibri"/>
              </a:rPr>
              <a:t>Water-in-Ionic Liquid Pickering Emulsions</a:t>
            </a:r>
            <a:endParaRPr lang="en-US" sz="1400" dirty="0" smtClean="0">
              <a:solidFill>
                <a:prstClr val="black"/>
              </a:solidFill>
              <a:effectLst/>
              <a:latin typeface="Calibri"/>
            </a:endParaRPr>
          </a:p>
          <a:p>
            <a:pPr defTabSz="457200" fontAlgn="auto">
              <a:lnSpc>
                <a:spcPct val="130000"/>
              </a:lnSpc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2400" kern="1200" dirty="0" smtClean="0">
                <a:solidFill>
                  <a:prstClr val="black"/>
                </a:solidFill>
                <a:effectLst/>
                <a:latin typeface="Calibri"/>
              </a:rPr>
              <a:t>Summary</a:t>
            </a:r>
            <a:endParaRPr lang="en-US" sz="1400" kern="1200" dirty="0" smtClean="0">
              <a:solidFill>
                <a:prstClr val="black"/>
              </a:solidFill>
              <a:effectLst/>
              <a:latin typeface="Calibri"/>
            </a:endParaRPr>
          </a:p>
          <a:p>
            <a:pPr defTabSz="457200" fontAlgn="auto">
              <a:lnSpc>
                <a:spcPct val="130000"/>
              </a:lnSpc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2400" dirty="0" smtClean="0">
                <a:effectLst/>
                <a:cs typeface="Calibri"/>
              </a:rPr>
              <a:t>Acknowledgements</a:t>
            </a:r>
          </a:p>
          <a:p>
            <a:pPr defTabSz="457200" fontAlgn="auto">
              <a:lnSpc>
                <a:spcPct val="130000"/>
              </a:lnSpc>
              <a:spcAft>
                <a:spcPts val="0"/>
              </a:spcAft>
              <a:buSzPct val="100000"/>
              <a:buFont typeface="Arial"/>
              <a:buChar char="•"/>
            </a:pPr>
            <a:endParaRPr lang="en-US" sz="2400" kern="1200" dirty="0" smtClean="0">
              <a:solidFill>
                <a:prstClr val="black"/>
              </a:solidFill>
              <a:effectLst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76200" y="76200"/>
            <a:ext cx="8991600" cy="6705600"/>
            <a:chOff x="48" y="48"/>
            <a:chExt cx="5664" cy="4224"/>
          </a:xfrm>
        </p:grpSpPr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48" y="48"/>
              <a:ext cx="5376" cy="48"/>
            </a:xfrm>
            <a:prstGeom prst="rect">
              <a:avLst/>
            </a:prstGeom>
            <a:gradFill rotWithShape="1">
              <a:gsLst>
                <a:gs pos="0">
                  <a:srgbClr val="990033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latin typeface="Calibri"/>
                <a:ea typeface="宋体" pitchFamily="2" charset="-122"/>
              </a:endParaRPr>
            </a:p>
          </p:txBody>
        </p:sp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 rot="5400000">
              <a:off x="-1032" y="1128"/>
              <a:ext cx="2208" cy="48"/>
            </a:xfrm>
            <a:prstGeom prst="rect">
              <a:avLst/>
            </a:prstGeom>
            <a:gradFill rotWithShape="1">
              <a:gsLst>
                <a:gs pos="0">
                  <a:srgbClr val="99003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latin typeface="Calibri"/>
                <a:ea typeface="宋体" pitchFamily="2" charset="-122"/>
              </a:endParaRP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 rot="10800000">
              <a:off x="336" y="4224"/>
              <a:ext cx="5376" cy="48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latin typeface="Calibri"/>
                <a:ea typeface="宋体" pitchFamily="2" charset="-122"/>
              </a:endParaRPr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 rot="-5400000">
              <a:off x="4584" y="3144"/>
              <a:ext cx="2208" cy="48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latin typeface="Calibri"/>
                <a:ea typeface="宋体" pitchFamily="2" charset="-122"/>
              </a:endParaRPr>
            </a:p>
          </p:txBody>
        </p:sp>
      </p:grpSp>
      <p:pic>
        <p:nvPicPr>
          <p:cNvPr id="15" name="Picture 9" descr="ASU%20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019800"/>
            <a:ext cx="14478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57200" y="304800"/>
            <a:ext cx="83058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3200" b="1" dirty="0" smtClean="0">
                <a:effectLst/>
                <a:latin typeface="Calibri"/>
                <a:cs typeface="Calibri"/>
              </a:rPr>
              <a:t>Self-Assembly at Liquid-Liquid Interfaces</a:t>
            </a:r>
            <a:endParaRPr lang="en-US" sz="3200" b="1" dirty="0">
              <a:effectLst/>
              <a:latin typeface="Calibri"/>
              <a:cs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F3F6E-E534-417D-B2D8-9407E021726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838200" y="1371600"/>
            <a:ext cx="7543800" cy="4676239"/>
            <a:chOff x="838200" y="1371600"/>
            <a:chExt cx="7543800" cy="4676239"/>
          </a:xfrm>
        </p:grpSpPr>
        <p:grpSp>
          <p:nvGrpSpPr>
            <p:cNvPr id="16" name="Group 15"/>
            <p:cNvGrpSpPr/>
            <p:nvPr/>
          </p:nvGrpSpPr>
          <p:grpSpPr>
            <a:xfrm>
              <a:off x="838200" y="1371600"/>
              <a:ext cx="7543800" cy="4676239"/>
              <a:chOff x="838200" y="1371600"/>
              <a:chExt cx="7543800" cy="4676239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990600" y="4724400"/>
                <a:ext cx="259080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000" dirty="0" smtClean="0">
                    <a:effectLst/>
                    <a:latin typeface="Calibri"/>
                    <a:cs typeface="Calibri"/>
                  </a:rPr>
                  <a:t>Examples:</a:t>
                </a:r>
                <a:endParaRPr lang="en-US" sz="2000" dirty="0">
                  <a:effectLst/>
                  <a:latin typeface="Calibri"/>
                  <a:cs typeface="Calibri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209800" y="4724400"/>
                <a:ext cx="172675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indent="-342900" algn="l"/>
                <a:r>
                  <a:rPr lang="en-US" sz="2000" dirty="0">
                    <a:effectLst/>
                    <a:latin typeface="Calibri"/>
                    <a:cs typeface="Calibri"/>
                  </a:rPr>
                  <a:t>Milk (</a:t>
                </a:r>
                <a:r>
                  <a:rPr lang="en-US" sz="2000" dirty="0" smtClean="0">
                    <a:effectLst/>
                    <a:latin typeface="Calibri"/>
                    <a:cs typeface="Calibri"/>
                  </a:rPr>
                  <a:t>o-in-w)</a:t>
                </a:r>
              </a:p>
              <a:p>
                <a:pPr marL="342900" indent="-342900" algn="l"/>
                <a:r>
                  <a:rPr lang="en-US" sz="2000" dirty="0">
                    <a:effectLst/>
                    <a:latin typeface="Calibri"/>
                    <a:cs typeface="Calibri"/>
                  </a:rPr>
                  <a:t>Butter (</a:t>
                </a:r>
                <a:r>
                  <a:rPr lang="en-US" sz="2000" dirty="0" smtClean="0">
                    <a:effectLst/>
                    <a:latin typeface="Calibri"/>
                    <a:cs typeface="Calibri"/>
                  </a:rPr>
                  <a:t>w-in-o)</a:t>
                </a:r>
                <a:endParaRPr lang="en-US" sz="2000" dirty="0"/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838200" y="1371600"/>
                <a:ext cx="7543800" cy="4676239"/>
                <a:chOff x="838200" y="1371600"/>
                <a:chExt cx="7543800" cy="4676239"/>
              </a:xfrm>
            </p:grpSpPr>
            <p:grpSp>
              <p:nvGrpSpPr>
                <p:cNvPr id="2" name="Group 1"/>
                <p:cNvGrpSpPr/>
                <p:nvPr/>
              </p:nvGrpSpPr>
              <p:grpSpPr>
                <a:xfrm>
                  <a:off x="838200" y="1371600"/>
                  <a:ext cx="7239000" cy="4114801"/>
                  <a:chOff x="838200" y="1371600"/>
                  <a:chExt cx="7239000" cy="4114801"/>
                </a:xfrm>
              </p:grpSpPr>
              <p:grpSp>
                <p:nvGrpSpPr>
                  <p:cNvPr id="17" name="Group 16"/>
                  <p:cNvGrpSpPr/>
                  <p:nvPr/>
                </p:nvGrpSpPr>
                <p:grpSpPr>
                  <a:xfrm>
                    <a:off x="914400" y="2133600"/>
                    <a:ext cx="7162800" cy="3352801"/>
                    <a:chOff x="838200" y="2286000"/>
                    <a:chExt cx="7162800" cy="3352801"/>
                  </a:xfrm>
                </p:grpSpPr>
                <p:grpSp>
                  <p:nvGrpSpPr>
                    <p:cNvPr id="18" name="Group 6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38200" y="2286000"/>
                      <a:ext cx="3124200" cy="2438400"/>
                      <a:chOff x="480" y="1488"/>
                      <a:chExt cx="1968" cy="1536"/>
                    </a:xfrm>
                  </p:grpSpPr>
                  <p:sp>
                    <p:nvSpPr>
                      <p:cNvPr id="1018" name="Rectangle 29" descr="Dashed horizontal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80" y="1488"/>
                        <a:ext cx="1968" cy="1536"/>
                      </a:xfrm>
                      <a:prstGeom prst="rect">
                        <a:avLst/>
                      </a:prstGeom>
                      <a:pattFill prst="dashHorz">
                        <a:fgClr>
                          <a:schemeClr val="accent1"/>
                        </a:fgClr>
                        <a:bgClr>
                          <a:schemeClr val="bg1"/>
                        </a:bgClr>
                      </a:patt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019" name="Oval 30" descr="Wave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10" y="1752"/>
                        <a:ext cx="529" cy="528"/>
                      </a:xfrm>
                      <a:prstGeom prst="ellipse">
                        <a:avLst/>
                      </a:prstGeom>
                      <a:pattFill prst="wave">
                        <a:fgClr>
                          <a:srgbClr val="9966FF"/>
                        </a:fgClr>
                        <a:bgClr>
                          <a:schemeClr val="bg1"/>
                        </a:bgClr>
                      </a:patt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020" name="Freeform 3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195" y="1800"/>
                        <a:ext cx="116" cy="36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36"/>
                          </a:cxn>
                          <a:cxn ang="0">
                            <a:pos x="126" y="0"/>
                          </a:cxn>
                        </a:cxnLst>
                        <a:rect l="0" t="0" r="r" b="b"/>
                        <a:pathLst>
                          <a:path w="126" h="36">
                            <a:moveTo>
                              <a:pt x="0" y="36"/>
                            </a:moveTo>
                            <a:cubicBezTo>
                              <a:pt x="48" y="20"/>
                              <a:pt x="70" y="0"/>
                              <a:pt x="126" y="0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</a:endParaRPr>
                      </a:p>
                    </p:txBody>
                  </p:sp>
                  <p:sp>
                    <p:nvSpPr>
                      <p:cNvPr id="1021" name="Freeform 3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45" y="2073"/>
                        <a:ext cx="99" cy="9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90" y="90"/>
                          </a:cxn>
                          <a:cxn ang="0">
                            <a:pos x="108" y="63"/>
                          </a:cxn>
                        </a:cxnLst>
                        <a:rect l="0" t="0" r="r" b="b"/>
                        <a:pathLst>
                          <a:path w="108" h="90">
                            <a:moveTo>
                              <a:pt x="0" y="0"/>
                            </a:moveTo>
                            <a:cubicBezTo>
                              <a:pt x="23" y="35"/>
                              <a:pt x="51" y="77"/>
                              <a:pt x="90" y="90"/>
                            </a:cubicBezTo>
                            <a:cubicBezTo>
                              <a:pt x="96" y="81"/>
                              <a:pt x="108" y="63"/>
                              <a:pt x="108" y="63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</a:endParaRPr>
                      </a:p>
                    </p:txBody>
                  </p:sp>
                  <p:sp>
                    <p:nvSpPr>
                      <p:cNvPr id="1022" name="Freeform 4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38" y="1632"/>
                        <a:ext cx="47" cy="10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8" y="108"/>
                          </a:cxn>
                          <a:cxn ang="0">
                            <a:pos x="27" y="18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51" h="108">
                            <a:moveTo>
                              <a:pt x="18" y="108"/>
                            </a:moveTo>
                            <a:cubicBezTo>
                              <a:pt x="41" y="74"/>
                              <a:pt x="51" y="72"/>
                              <a:pt x="27" y="18"/>
                            </a:cubicBezTo>
                            <a:cubicBezTo>
                              <a:pt x="23" y="8"/>
                              <a:pt x="0" y="0"/>
                              <a:pt x="0" y="0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</a:endParaRPr>
                      </a:p>
                    </p:txBody>
                  </p:sp>
                  <p:sp>
                    <p:nvSpPr>
                      <p:cNvPr id="1023" name="Freeform 4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63" y="1775"/>
                        <a:ext cx="102" cy="9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11" y="91"/>
                          </a:cxn>
                          <a:cxn ang="0">
                            <a:pos x="57" y="1"/>
                          </a:cxn>
                          <a:cxn ang="0">
                            <a:pos x="3" y="28"/>
                          </a:cxn>
                        </a:cxnLst>
                        <a:rect l="0" t="0" r="r" b="b"/>
                        <a:pathLst>
                          <a:path w="111" h="91">
                            <a:moveTo>
                              <a:pt x="111" y="91"/>
                            </a:moveTo>
                            <a:cubicBezTo>
                              <a:pt x="99" y="42"/>
                              <a:pt x="99" y="33"/>
                              <a:pt x="57" y="1"/>
                            </a:cubicBezTo>
                            <a:cubicBezTo>
                              <a:pt x="0" y="20"/>
                              <a:pt x="3" y="0"/>
                              <a:pt x="3" y="28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</a:endParaRPr>
                      </a:p>
                    </p:txBody>
                  </p:sp>
                  <p:sp>
                    <p:nvSpPr>
                      <p:cNvPr id="1024" name="Freeform 4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24" y="2127"/>
                        <a:ext cx="99" cy="7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08" y="0"/>
                          </a:cxn>
                          <a:cxn ang="0">
                            <a:pos x="81" y="9"/>
                          </a:cxn>
                          <a:cxn ang="0">
                            <a:pos x="72" y="36"/>
                          </a:cxn>
                          <a:cxn ang="0">
                            <a:pos x="27" y="72"/>
                          </a:cxn>
                          <a:cxn ang="0">
                            <a:pos x="0" y="63"/>
                          </a:cxn>
                        </a:cxnLst>
                        <a:rect l="0" t="0" r="r" b="b"/>
                        <a:pathLst>
                          <a:path w="108" h="72">
                            <a:moveTo>
                              <a:pt x="108" y="0"/>
                            </a:moveTo>
                            <a:cubicBezTo>
                              <a:pt x="99" y="3"/>
                              <a:pt x="88" y="2"/>
                              <a:pt x="81" y="9"/>
                            </a:cubicBezTo>
                            <a:cubicBezTo>
                              <a:pt x="74" y="16"/>
                              <a:pt x="76" y="28"/>
                              <a:pt x="72" y="36"/>
                            </a:cubicBezTo>
                            <a:cubicBezTo>
                              <a:pt x="56" y="69"/>
                              <a:pt x="58" y="62"/>
                              <a:pt x="27" y="72"/>
                            </a:cubicBezTo>
                            <a:cubicBezTo>
                              <a:pt x="18" y="69"/>
                              <a:pt x="0" y="63"/>
                              <a:pt x="0" y="63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</a:endParaRPr>
                      </a:p>
                    </p:txBody>
                  </p:sp>
                  <p:sp>
                    <p:nvSpPr>
                      <p:cNvPr id="1025" name="Freeform 4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087" y="2253"/>
                        <a:ext cx="58" cy="11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9" y="27"/>
                          </a:cxn>
                          <a:cxn ang="0">
                            <a:pos x="27" y="54"/>
                          </a:cxn>
                          <a:cxn ang="0">
                            <a:pos x="63" y="108"/>
                          </a:cxn>
                        </a:cxnLst>
                        <a:rect l="0" t="0" r="r" b="b"/>
                        <a:pathLst>
                          <a:path w="63" h="114">
                            <a:moveTo>
                              <a:pt x="0" y="0"/>
                            </a:moveTo>
                            <a:cubicBezTo>
                              <a:pt x="3" y="9"/>
                              <a:pt x="5" y="19"/>
                              <a:pt x="9" y="27"/>
                            </a:cubicBezTo>
                            <a:cubicBezTo>
                              <a:pt x="14" y="37"/>
                              <a:pt x="23" y="44"/>
                              <a:pt x="27" y="54"/>
                            </a:cubicBezTo>
                            <a:cubicBezTo>
                              <a:pt x="54" y="114"/>
                              <a:pt x="24" y="108"/>
                              <a:pt x="63" y="108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</a:endParaRPr>
                      </a:p>
                    </p:txBody>
                  </p:sp>
                  <p:sp>
                    <p:nvSpPr>
                      <p:cNvPr id="1026" name="Freeform 4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31" y="2253"/>
                        <a:ext cx="25" cy="15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7" y="0"/>
                          </a:cxn>
                          <a:cxn ang="0">
                            <a:pos x="0" y="153"/>
                          </a:cxn>
                        </a:cxnLst>
                        <a:rect l="0" t="0" r="r" b="b"/>
                        <a:pathLst>
                          <a:path w="27" h="153">
                            <a:moveTo>
                              <a:pt x="27" y="0"/>
                            </a:moveTo>
                            <a:cubicBezTo>
                              <a:pt x="10" y="51"/>
                              <a:pt x="0" y="99"/>
                              <a:pt x="0" y="153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</a:endParaRPr>
                      </a:p>
                    </p:txBody>
                  </p:sp>
                  <p:sp>
                    <p:nvSpPr>
                      <p:cNvPr id="1027" name="Oval 48" descr="Wave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26" y="2273"/>
                        <a:ext cx="529" cy="495"/>
                      </a:xfrm>
                      <a:prstGeom prst="ellipse">
                        <a:avLst/>
                      </a:prstGeom>
                      <a:pattFill prst="wave">
                        <a:fgClr>
                          <a:srgbClr val="9966FF"/>
                        </a:fgClr>
                        <a:bgClr>
                          <a:srgbClr val="FFFFFF"/>
                        </a:bgClr>
                      </a:patt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028" name="Freeform 4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11" y="2318"/>
                        <a:ext cx="116" cy="3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36"/>
                          </a:cxn>
                          <a:cxn ang="0">
                            <a:pos x="126" y="0"/>
                          </a:cxn>
                        </a:cxnLst>
                        <a:rect l="0" t="0" r="r" b="b"/>
                        <a:pathLst>
                          <a:path w="126" h="36">
                            <a:moveTo>
                              <a:pt x="0" y="36"/>
                            </a:moveTo>
                            <a:cubicBezTo>
                              <a:pt x="48" y="20"/>
                              <a:pt x="70" y="0"/>
                              <a:pt x="126" y="0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</a:endParaRPr>
                      </a:p>
                    </p:txBody>
                  </p:sp>
                  <p:sp>
                    <p:nvSpPr>
                      <p:cNvPr id="1029" name="Freeform 5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61" y="2574"/>
                        <a:ext cx="99" cy="8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90" y="90"/>
                          </a:cxn>
                          <a:cxn ang="0">
                            <a:pos x="108" y="63"/>
                          </a:cxn>
                        </a:cxnLst>
                        <a:rect l="0" t="0" r="r" b="b"/>
                        <a:pathLst>
                          <a:path w="108" h="90">
                            <a:moveTo>
                              <a:pt x="0" y="0"/>
                            </a:moveTo>
                            <a:cubicBezTo>
                              <a:pt x="23" y="35"/>
                              <a:pt x="51" y="77"/>
                              <a:pt x="90" y="90"/>
                            </a:cubicBezTo>
                            <a:cubicBezTo>
                              <a:pt x="96" y="81"/>
                              <a:pt x="108" y="63"/>
                              <a:pt x="108" y="63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</a:endParaRPr>
                      </a:p>
                    </p:txBody>
                  </p:sp>
                  <p:sp>
                    <p:nvSpPr>
                      <p:cNvPr id="1030" name="Freeform 5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54" y="2160"/>
                        <a:ext cx="47" cy="10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8" y="108"/>
                          </a:cxn>
                          <a:cxn ang="0">
                            <a:pos x="27" y="18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51" h="108">
                            <a:moveTo>
                              <a:pt x="18" y="108"/>
                            </a:moveTo>
                            <a:cubicBezTo>
                              <a:pt x="41" y="74"/>
                              <a:pt x="51" y="72"/>
                              <a:pt x="27" y="18"/>
                            </a:cubicBezTo>
                            <a:cubicBezTo>
                              <a:pt x="23" y="8"/>
                              <a:pt x="0" y="0"/>
                              <a:pt x="0" y="0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</a:endParaRPr>
                      </a:p>
                    </p:txBody>
                  </p:sp>
                  <p:sp>
                    <p:nvSpPr>
                      <p:cNvPr id="1031" name="Freeform 5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479" y="2294"/>
                        <a:ext cx="102" cy="8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11" y="91"/>
                          </a:cxn>
                          <a:cxn ang="0">
                            <a:pos x="57" y="1"/>
                          </a:cxn>
                          <a:cxn ang="0">
                            <a:pos x="3" y="28"/>
                          </a:cxn>
                        </a:cxnLst>
                        <a:rect l="0" t="0" r="r" b="b"/>
                        <a:pathLst>
                          <a:path w="111" h="91">
                            <a:moveTo>
                              <a:pt x="111" y="91"/>
                            </a:moveTo>
                            <a:cubicBezTo>
                              <a:pt x="99" y="42"/>
                              <a:pt x="99" y="33"/>
                              <a:pt x="57" y="1"/>
                            </a:cubicBezTo>
                            <a:cubicBezTo>
                              <a:pt x="0" y="20"/>
                              <a:pt x="3" y="0"/>
                              <a:pt x="3" y="28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</a:endParaRPr>
                      </a:p>
                    </p:txBody>
                  </p:sp>
                  <p:sp>
                    <p:nvSpPr>
                      <p:cNvPr id="1032" name="Freeform 5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440" y="2624"/>
                        <a:ext cx="99" cy="6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08" y="0"/>
                          </a:cxn>
                          <a:cxn ang="0">
                            <a:pos x="81" y="9"/>
                          </a:cxn>
                          <a:cxn ang="0">
                            <a:pos x="72" y="36"/>
                          </a:cxn>
                          <a:cxn ang="0">
                            <a:pos x="27" y="72"/>
                          </a:cxn>
                          <a:cxn ang="0">
                            <a:pos x="0" y="63"/>
                          </a:cxn>
                        </a:cxnLst>
                        <a:rect l="0" t="0" r="r" b="b"/>
                        <a:pathLst>
                          <a:path w="108" h="72">
                            <a:moveTo>
                              <a:pt x="108" y="0"/>
                            </a:moveTo>
                            <a:cubicBezTo>
                              <a:pt x="99" y="3"/>
                              <a:pt x="88" y="2"/>
                              <a:pt x="81" y="9"/>
                            </a:cubicBezTo>
                            <a:cubicBezTo>
                              <a:pt x="74" y="16"/>
                              <a:pt x="76" y="28"/>
                              <a:pt x="72" y="36"/>
                            </a:cubicBezTo>
                            <a:cubicBezTo>
                              <a:pt x="56" y="69"/>
                              <a:pt x="58" y="62"/>
                              <a:pt x="27" y="72"/>
                            </a:cubicBezTo>
                            <a:cubicBezTo>
                              <a:pt x="18" y="69"/>
                              <a:pt x="0" y="63"/>
                              <a:pt x="0" y="63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</a:endParaRPr>
                      </a:p>
                    </p:txBody>
                  </p:sp>
                  <p:sp>
                    <p:nvSpPr>
                      <p:cNvPr id="1033" name="Freeform 5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903" y="2742"/>
                        <a:ext cx="58" cy="10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9" y="27"/>
                          </a:cxn>
                          <a:cxn ang="0">
                            <a:pos x="27" y="54"/>
                          </a:cxn>
                          <a:cxn ang="0">
                            <a:pos x="63" y="108"/>
                          </a:cxn>
                        </a:cxnLst>
                        <a:rect l="0" t="0" r="r" b="b"/>
                        <a:pathLst>
                          <a:path w="63" h="114">
                            <a:moveTo>
                              <a:pt x="0" y="0"/>
                            </a:moveTo>
                            <a:cubicBezTo>
                              <a:pt x="3" y="9"/>
                              <a:pt x="5" y="19"/>
                              <a:pt x="9" y="27"/>
                            </a:cubicBezTo>
                            <a:cubicBezTo>
                              <a:pt x="14" y="37"/>
                              <a:pt x="23" y="44"/>
                              <a:pt x="27" y="54"/>
                            </a:cubicBezTo>
                            <a:cubicBezTo>
                              <a:pt x="54" y="114"/>
                              <a:pt x="24" y="108"/>
                              <a:pt x="63" y="108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</a:endParaRPr>
                      </a:p>
                    </p:txBody>
                  </p:sp>
                  <p:sp>
                    <p:nvSpPr>
                      <p:cNvPr id="1034" name="Freeform 5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647" y="2742"/>
                        <a:ext cx="25" cy="14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7" y="0"/>
                          </a:cxn>
                          <a:cxn ang="0">
                            <a:pos x="0" y="153"/>
                          </a:cxn>
                        </a:cxnLst>
                        <a:rect l="0" t="0" r="r" b="b"/>
                        <a:pathLst>
                          <a:path w="27" h="153">
                            <a:moveTo>
                              <a:pt x="27" y="0"/>
                            </a:moveTo>
                            <a:cubicBezTo>
                              <a:pt x="10" y="51"/>
                              <a:pt x="0" y="99"/>
                              <a:pt x="0" y="153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</a:endParaRPr>
                      </a:p>
                    </p:txBody>
                  </p:sp>
                  <p:sp>
                    <p:nvSpPr>
                      <p:cNvPr id="1035" name="Text Box 56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864" y="1871"/>
                        <a:ext cx="255" cy="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eaLnBrk="0" hangingPunct="0">
                          <a:defRPr sz="1400" b="1">
                            <a:solidFill>
                              <a:schemeClr val="tx1"/>
                            </a:solidFill>
                            <a:latin typeface="Times New Roman" charset="0"/>
                            <a:ea typeface="ＭＳ Ｐゴシック" charset="0"/>
                          </a:defRPr>
                        </a:lvl1pPr>
                        <a:lvl2pPr marL="742950" indent="-285750" eaLnBrk="0" hangingPunct="0">
                          <a:defRPr sz="1400" b="1">
                            <a:solidFill>
                              <a:schemeClr val="tx1"/>
                            </a:solidFill>
                            <a:latin typeface="Times New Roman" charset="0"/>
                            <a:ea typeface="ＭＳ Ｐゴシック" charset="0"/>
                          </a:defRPr>
                        </a:lvl2pPr>
                        <a:lvl3pPr marL="1143000" indent="-228600" eaLnBrk="0" hangingPunct="0">
                          <a:defRPr sz="1400" b="1">
                            <a:solidFill>
                              <a:schemeClr val="tx1"/>
                            </a:solidFill>
                            <a:latin typeface="Times New Roman" charset="0"/>
                            <a:ea typeface="ＭＳ Ｐゴシック" charset="0"/>
                          </a:defRPr>
                        </a:lvl3pPr>
                        <a:lvl4pPr marL="1600200" indent="-228600" eaLnBrk="0" hangingPunct="0">
                          <a:defRPr sz="1400" b="1">
                            <a:solidFill>
                              <a:schemeClr val="tx1"/>
                            </a:solidFill>
                            <a:latin typeface="Times New Roman" charset="0"/>
                            <a:ea typeface="ＭＳ Ｐゴシック" charset="0"/>
                          </a:defRPr>
                        </a:lvl4pPr>
                        <a:lvl5pPr marL="2057400" indent="-228600" eaLnBrk="0" hangingPunct="0">
                          <a:defRPr sz="1400" b="1">
                            <a:solidFill>
                              <a:schemeClr val="tx1"/>
                            </a:solidFill>
                            <a:latin typeface="Times New Roman" charset="0"/>
                            <a:ea typeface="ＭＳ Ｐゴシック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400" b="1">
                            <a:solidFill>
                              <a:schemeClr val="tx1"/>
                            </a:solidFill>
                            <a:latin typeface="Times New Roman" charset="0"/>
                            <a:ea typeface="ＭＳ Ｐゴシック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400" b="1">
                            <a:solidFill>
                              <a:schemeClr val="tx1"/>
                            </a:solidFill>
                            <a:latin typeface="Times New Roman" charset="0"/>
                            <a:ea typeface="ＭＳ Ｐゴシック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400" b="1">
                            <a:solidFill>
                              <a:schemeClr val="tx1"/>
                            </a:solidFill>
                            <a:latin typeface="Times New Roman" charset="0"/>
                            <a:ea typeface="ＭＳ Ｐゴシック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400" b="1">
                            <a:solidFill>
                              <a:schemeClr val="tx1"/>
                            </a:solidFill>
                            <a:latin typeface="Times New Roman" charset="0"/>
                            <a:ea typeface="ＭＳ Ｐゴシック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sz="2400" dirty="0">
                            <a:effectLst/>
                            <a:latin typeface="Arial" charset="0"/>
                          </a:rPr>
                          <a:t>A</a:t>
                        </a:r>
                      </a:p>
                    </p:txBody>
                  </p:sp>
                  <p:sp>
                    <p:nvSpPr>
                      <p:cNvPr id="1036" name="Text Box 5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680" y="2352"/>
                        <a:ext cx="255" cy="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eaLnBrk="0" hangingPunct="0">
                          <a:defRPr sz="1400" b="1">
                            <a:solidFill>
                              <a:schemeClr val="tx1"/>
                            </a:solidFill>
                            <a:latin typeface="Times New Roman" charset="0"/>
                            <a:ea typeface="ＭＳ Ｐゴシック" charset="0"/>
                          </a:defRPr>
                        </a:lvl1pPr>
                        <a:lvl2pPr marL="742950" indent="-285750" eaLnBrk="0" hangingPunct="0">
                          <a:defRPr sz="1400" b="1">
                            <a:solidFill>
                              <a:schemeClr val="tx1"/>
                            </a:solidFill>
                            <a:latin typeface="Times New Roman" charset="0"/>
                            <a:ea typeface="ＭＳ Ｐゴシック" charset="0"/>
                          </a:defRPr>
                        </a:lvl2pPr>
                        <a:lvl3pPr marL="1143000" indent="-228600" eaLnBrk="0" hangingPunct="0">
                          <a:defRPr sz="1400" b="1">
                            <a:solidFill>
                              <a:schemeClr val="tx1"/>
                            </a:solidFill>
                            <a:latin typeface="Times New Roman" charset="0"/>
                            <a:ea typeface="ＭＳ Ｐゴシック" charset="0"/>
                          </a:defRPr>
                        </a:lvl3pPr>
                        <a:lvl4pPr marL="1600200" indent="-228600" eaLnBrk="0" hangingPunct="0">
                          <a:defRPr sz="1400" b="1">
                            <a:solidFill>
                              <a:schemeClr val="tx1"/>
                            </a:solidFill>
                            <a:latin typeface="Times New Roman" charset="0"/>
                            <a:ea typeface="ＭＳ Ｐゴシック" charset="0"/>
                          </a:defRPr>
                        </a:lvl4pPr>
                        <a:lvl5pPr marL="2057400" indent="-228600" eaLnBrk="0" hangingPunct="0">
                          <a:defRPr sz="1400" b="1">
                            <a:solidFill>
                              <a:schemeClr val="tx1"/>
                            </a:solidFill>
                            <a:latin typeface="Times New Roman" charset="0"/>
                            <a:ea typeface="ＭＳ Ｐゴシック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400" b="1">
                            <a:solidFill>
                              <a:schemeClr val="tx1"/>
                            </a:solidFill>
                            <a:latin typeface="Times New Roman" charset="0"/>
                            <a:ea typeface="ＭＳ Ｐゴシック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400" b="1">
                            <a:solidFill>
                              <a:schemeClr val="tx1"/>
                            </a:solidFill>
                            <a:latin typeface="Times New Roman" charset="0"/>
                            <a:ea typeface="ＭＳ Ｐゴシック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400" b="1">
                            <a:solidFill>
                              <a:schemeClr val="tx1"/>
                            </a:solidFill>
                            <a:latin typeface="Times New Roman" charset="0"/>
                            <a:ea typeface="ＭＳ Ｐゴシック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400" b="1">
                            <a:solidFill>
                              <a:schemeClr val="tx1"/>
                            </a:solidFill>
                            <a:latin typeface="Times New Roman" charset="0"/>
                            <a:ea typeface="ＭＳ Ｐゴシック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sz="2400" dirty="0">
                            <a:effectLst/>
                            <a:latin typeface="Arial" charset="0"/>
                          </a:rPr>
                          <a:t>A</a:t>
                        </a:r>
                      </a:p>
                    </p:txBody>
                  </p:sp>
                  <p:sp>
                    <p:nvSpPr>
                      <p:cNvPr id="1037" name="Text Box 58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112" y="1488"/>
                        <a:ext cx="255" cy="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eaLnBrk="0" hangingPunct="0">
                          <a:defRPr sz="1400" b="1">
                            <a:solidFill>
                              <a:schemeClr val="tx1"/>
                            </a:solidFill>
                            <a:latin typeface="Times New Roman" charset="0"/>
                            <a:ea typeface="ＭＳ Ｐゴシック" charset="0"/>
                          </a:defRPr>
                        </a:lvl1pPr>
                        <a:lvl2pPr marL="742950" indent="-285750" eaLnBrk="0" hangingPunct="0">
                          <a:defRPr sz="1400" b="1">
                            <a:solidFill>
                              <a:schemeClr val="tx1"/>
                            </a:solidFill>
                            <a:latin typeface="Times New Roman" charset="0"/>
                            <a:ea typeface="ＭＳ Ｐゴシック" charset="0"/>
                          </a:defRPr>
                        </a:lvl2pPr>
                        <a:lvl3pPr marL="1143000" indent="-228600" eaLnBrk="0" hangingPunct="0">
                          <a:defRPr sz="1400" b="1">
                            <a:solidFill>
                              <a:schemeClr val="tx1"/>
                            </a:solidFill>
                            <a:latin typeface="Times New Roman" charset="0"/>
                            <a:ea typeface="ＭＳ Ｐゴシック" charset="0"/>
                          </a:defRPr>
                        </a:lvl3pPr>
                        <a:lvl4pPr marL="1600200" indent="-228600" eaLnBrk="0" hangingPunct="0">
                          <a:defRPr sz="1400" b="1">
                            <a:solidFill>
                              <a:schemeClr val="tx1"/>
                            </a:solidFill>
                            <a:latin typeface="Times New Roman" charset="0"/>
                            <a:ea typeface="ＭＳ Ｐゴシック" charset="0"/>
                          </a:defRPr>
                        </a:lvl4pPr>
                        <a:lvl5pPr marL="2057400" indent="-228600" eaLnBrk="0" hangingPunct="0">
                          <a:defRPr sz="1400" b="1">
                            <a:solidFill>
                              <a:schemeClr val="tx1"/>
                            </a:solidFill>
                            <a:latin typeface="Times New Roman" charset="0"/>
                            <a:ea typeface="ＭＳ Ｐゴシック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400" b="1">
                            <a:solidFill>
                              <a:schemeClr val="tx1"/>
                            </a:solidFill>
                            <a:latin typeface="Times New Roman" charset="0"/>
                            <a:ea typeface="ＭＳ Ｐゴシック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400" b="1">
                            <a:solidFill>
                              <a:schemeClr val="tx1"/>
                            </a:solidFill>
                            <a:latin typeface="Times New Roman" charset="0"/>
                            <a:ea typeface="ＭＳ Ｐゴシック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400" b="1">
                            <a:solidFill>
                              <a:schemeClr val="tx1"/>
                            </a:solidFill>
                            <a:latin typeface="Times New Roman" charset="0"/>
                            <a:ea typeface="ＭＳ Ｐゴシック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400" b="1">
                            <a:solidFill>
                              <a:schemeClr val="tx1"/>
                            </a:solidFill>
                            <a:latin typeface="Times New Roman" charset="0"/>
                            <a:ea typeface="ＭＳ Ｐゴシック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sz="2400" dirty="0">
                            <a:effectLst/>
                            <a:latin typeface="Arial" charset="0"/>
                          </a:rPr>
                          <a:t>B</a:t>
                        </a:r>
                      </a:p>
                    </p:txBody>
                  </p:sp>
                </p:grpSp>
                <p:grpSp>
                  <p:nvGrpSpPr>
                    <p:cNvPr id="19" name="Group 6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29200" y="2362200"/>
                      <a:ext cx="2971800" cy="3276601"/>
                      <a:chOff x="3169" y="1584"/>
                      <a:chExt cx="1872" cy="2064"/>
                    </a:xfrm>
                  </p:grpSpPr>
                  <p:sp>
                    <p:nvSpPr>
                      <p:cNvPr id="25" name="Rectangle 6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23" y="1584"/>
                        <a:ext cx="1626" cy="1352"/>
                      </a:xfrm>
                      <a:prstGeom prst="rect">
                        <a:avLst/>
                      </a:prstGeom>
                      <a:blipFill dpi="0" rotWithShape="0">
                        <a:blip r:embed="rId4" cstate="print"/>
                        <a:srcRect/>
                        <a:tile tx="0" ty="0" sx="100000" sy="100000" flip="none" algn="tl"/>
                      </a:blip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26" name="Oval 6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23" y="2183"/>
                        <a:ext cx="1628" cy="1404"/>
                      </a:xfrm>
                      <a:prstGeom prst="ellipse">
                        <a:avLst/>
                      </a:prstGeom>
                      <a:blipFill dpi="0" rotWithShape="0">
                        <a:blip r:embed="rId5" cstate="print"/>
                        <a:srcRect/>
                        <a:tile tx="0" ty="0" sx="100000" sy="100000" flip="none" algn="tl"/>
                      </a:blip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27" name="Rectangle 6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23" y="2986"/>
                        <a:ext cx="1626" cy="59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</a:endParaRPr>
                      </a:p>
                    </p:txBody>
                  </p:sp>
                  <p:grpSp>
                    <p:nvGrpSpPr>
                      <p:cNvPr id="28" name="Group 12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27" y="2239"/>
                        <a:ext cx="226" cy="244"/>
                        <a:chOff x="3327" y="2239"/>
                        <a:chExt cx="226" cy="244"/>
                      </a:xfrm>
                    </p:grpSpPr>
                    <p:grpSp>
                      <p:nvGrpSpPr>
                        <p:cNvPr id="965" name="Group 12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327" y="2239"/>
                          <a:ext cx="226" cy="244"/>
                          <a:chOff x="3327" y="2239"/>
                          <a:chExt cx="226" cy="244"/>
                        </a:xfrm>
                      </p:grpSpPr>
                      <p:sp>
                        <p:nvSpPr>
                          <p:cNvPr id="967" name="Oval 7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27" y="2239"/>
                            <a:ext cx="226" cy="244"/>
                          </a:xfrm>
                          <a:prstGeom prst="ellipse">
                            <a:avLst/>
                          </a:prstGeom>
                          <a:solidFill>
                            <a:srgbClr val="B2B2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68" name="Oval 7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30" y="2244"/>
                            <a:ext cx="220" cy="235"/>
                          </a:xfrm>
                          <a:prstGeom prst="ellipse">
                            <a:avLst/>
                          </a:prstGeom>
                          <a:solidFill>
                            <a:srgbClr val="B2B2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69" name="Oval 7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33" y="2246"/>
                            <a:ext cx="214" cy="230"/>
                          </a:xfrm>
                          <a:prstGeom prst="ellipse">
                            <a:avLst/>
                          </a:prstGeom>
                          <a:solidFill>
                            <a:srgbClr val="B3B3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70" name="Oval 7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35" y="2249"/>
                            <a:ext cx="210" cy="225"/>
                          </a:xfrm>
                          <a:prstGeom prst="ellipse">
                            <a:avLst/>
                          </a:prstGeom>
                          <a:solidFill>
                            <a:srgbClr val="B3B3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71" name="Oval 7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37" y="2251"/>
                            <a:ext cx="205" cy="221"/>
                          </a:xfrm>
                          <a:prstGeom prst="ellipse">
                            <a:avLst/>
                          </a:prstGeom>
                          <a:solidFill>
                            <a:srgbClr val="B4B4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72" name="Oval 7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40" y="2254"/>
                            <a:ext cx="200" cy="215"/>
                          </a:xfrm>
                          <a:prstGeom prst="ellipse">
                            <a:avLst/>
                          </a:prstGeom>
                          <a:solidFill>
                            <a:srgbClr val="B5B5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73" name="Oval 7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41" y="2256"/>
                            <a:ext cx="197" cy="211"/>
                          </a:xfrm>
                          <a:prstGeom prst="ellipse">
                            <a:avLst/>
                          </a:prstGeom>
                          <a:solidFill>
                            <a:srgbClr val="B6B6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74" name="Oval 7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43" y="2258"/>
                            <a:ext cx="193" cy="206"/>
                          </a:xfrm>
                          <a:prstGeom prst="ellipse">
                            <a:avLst/>
                          </a:prstGeom>
                          <a:solidFill>
                            <a:srgbClr val="B7B74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75" name="Oval 7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46" y="2261"/>
                            <a:ext cx="188" cy="201"/>
                          </a:xfrm>
                          <a:prstGeom prst="ellipse">
                            <a:avLst/>
                          </a:prstGeom>
                          <a:solidFill>
                            <a:srgbClr val="B8B84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76" name="Oval 7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48" y="2263"/>
                            <a:ext cx="184" cy="197"/>
                          </a:xfrm>
                          <a:prstGeom prst="ellipse">
                            <a:avLst/>
                          </a:prstGeom>
                          <a:solidFill>
                            <a:srgbClr val="B9B94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77" name="Oval 8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51" y="2265"/>
                            <a:ext cx="178" cy="192"/>
                          </a:xfrm>
                          <a:prstGeom prst="ellipse">
                            <a:avLst/>
                          </a:prstGeom>
                          <a:solidFill>
                            <a:srgbClr val="BBBB4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78" name="Oval 8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53" y="2268"/>
                            <a:ext cx="174" cy="187"/>
                          </a:xfrm>
                          <a:prstGeom prst="ellipse">
                            <a:avLst/>
                          </a:prstGeom>
                          <a:solidFill>
                            <a:srgbClr val="BCBC4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79" name="Oval 8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54" y="2270"/>
                            <a:ext cx="171" cy="184"/>
                          </a:xfrm>
                          <a:prstGeom prst="ellipse">
                            <a:avLst/>
                          </a:prstGeom>
                          <a:solidFill>
                            <a:srgbClr val="BEBE4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80" name="Oval 8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57" y="2273"/>
                            <a:ext cx="166" cy="178"/>
                          </a:xfrm>
                          <a:prstGeom prst="ellipse">
                            <a:avLst/>
                          </a:prstGeom>
                          <a:solidFill>
                            <a:srgbClr val="C0C04C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81" name="Oval 8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59" y="2275"/>
                            <a:ext cx="163" cy="174"/>
                          </a:xfrm>
                          <a:prstGeom prst="ellipse">
                            <a:avLst/>
                          </a:prstGeom>
                          <a:solidFill>
                            <a:srgbClr val="C1C14D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82" name="Oval 8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61" y="2277"/>
                            <a:ext cx="159" cy="170"/>
                          </a:xfrm>
                          <a:prstGeom prst="ellipse">
                            <a:avLst/>
                          </a:prstGeom>
                          <a:solidFill>
                            <a:srgbClr val="C3C34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83" name="Oval 8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64" y="2280"/>
                            <a:ext cx="153" cy="164"/>
                          </a:xfrm>
                          <a:prstGeom prst="ellipse">
                            <a:avLst/>
                          </a:prstGeom>
                          <a:solidFill>
                            <a:srgbClr val="C5C54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84" name="Oval 8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66" y="2282"/>
                            <a:ext cx="149" cy="160"/>
                          </a:xfrm>
                          <a:prstGeom prst="ellipse">
                            <a:avLst/>
                          </a:prstGeom>
                          <a:solidFill>
                            <a:srgbClr val="C7C74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85" name="Oval 8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68" y="2285"/>
                            <a:ext cx="145" cy="154"/>
                          </a:xfrm>
                          <a:prstGeom prst="ellipse">
                            <a:avLst/>
                          </a:prstGeom>
                          <a:solidFill>
                            <a:srgbClr val="C9C95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86" name="Oval 8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70" y="2287"/>
                            <a:ext cx="140" cy="150"/>
                          </a:xfrm>
                          <a:prstGeom prst="ellipse">
                            <a:avLst/>
                          </a:prstGeom>
                          <a:solidFill>
                            <a:srgbClr val="CCCC51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87" name="Oval 9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72" y="2289"/>
                            <a:ext cx="136" cy="146"/>
                          </a:xfrm>
                          <a:prstGeom prst="ellipse">
                            <a:avLst/>
                          </a:prstGeom>
                          <a:solidFill>
                            <a:srgbClr val="CECE5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88" name="Oval 9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74" y="2292"/>
                            <a:ext cx="131" cy="140"/>
                          </a:xfrm>
                          <a:prstGeom prst="ellipse">
                            <a:avLst/>
                          </a:prstGeom>
                          <a:solidFill>
                            <a:srgbClr val="D1D15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89" name="Oval 9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77" y="2294"/>
                            <a:ext cx="127" cy="136"/>
                          </a:xfrm>
                          <a:prstGeom prst="ellipse">
                            <a:avLst/>
                          </a:prstGeom>
                          <a:solidFill>
                            <a:srgbClr val="D3D35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90" name="Oval 9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79" y="2296"/>
                            <a:ext cx="123" cy="131"/>
                          </a:xfrm>
                          <a:prstGeom prst="ellipse">
                            <a:avLst/>
                          </a:prstGeom>
                          <a:solidFill>
                            <a:srgbClr val="D6D65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91" name="Oval 9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82" y="2299"/>
                            <a:ext cx="117" cy="126"/>
                          </a:xfrm>
                          <a:prstGeom prst="ellipse">
                            <a:avLst/>
                          </a:prstGeom>
                          <a:solidFill>
                            <a:srgbClr val="D8D856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92" name="Oval 9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83" y="2301"/>
                            <a:ext cx="114" cy="122"/>
                          </a:xfrm>
                          <a:prstGeom prst="ellipse">
                            <a:avLst/>
                          </a:prstGeom>
                          <a:solidFill>
                            <a:srgbClr val="DBDB5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93" name="Oval 9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85" y="2304"/>
                            <a:ext cx="110" cy="116"/>
                          </a:xfrm>
                          <a:prstGeom prst="ellipse">
                            <a:avLst/>
                          </a:prstGeom>
                          <a:solidFill>
                            <a:srgbClr val="DDDD5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94" name="Oval 9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87" y="2306"/>
                            <a:ext cx="105" cy="112"/>
                          </a:xfrm>
                          <a:prstGeom prst="ellipse">
                            <a:avLst/>
                          </a:prstGeom>
                          <a:solidFill>
                            <a:srgbClr val="E0E05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95" name="Oval 9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90" y="2308"/>
                            <a:ext cx="100" cy="108"/>
                          </a:xfrm>
                          <a:prstGeom prst="ellipse">
                            <a:avLst/>
                          </a:prstGeom>
                          <a:solidFill>
                            <a:srgbClr val="E2E25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96" name="Oval 9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92" y="2311"/>
                            <a:ext cx="97" cy="102"/>
                          </a:xfrm>
                          <a:prstGeom prst="ellipse">
                            <a:avLst/>
                          </a:prstGeom>
                          <a:solidFill>
                            <a:srgbClr val="E4E45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97" name="Oval 10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95" y="2313"/>
                            <a:ext cx="91" cy="98"/>
                          </a:xfrm>
                          <a:prstGeom prst="ellipse">
                            <a:avLst/>
                          </a:prstGeom>
                          <a:solidFill>
                            <a:srgbClr val="E7E75C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98" name="Oval 10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97" y="2315"/>
                            <a:ext cx="87" cy="93"/>
                          </a:xfrm>
                          <a:prstGeom prst="ellipse">
                            <a:avLst/>
                          </a:prstGeom>
                          <a:solidFill>
                            <a:srgbClr val="E9E95D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99" name="Oval 10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98" y="2318"/>
                            <a:ext cx="84" cy="88"/>
                          </a:xfrm>
                          <a:prstGeom prst="ellipse">
                            <a:avLst/>
                          </a:prstGeom>
                          <a:solidFill>
                            <a:srgbClr val="EBEB5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000" name="Oval 10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01" y="2320"/>
                            <a:ext cx="78" cy="84"/>
                          </a:xfrm>
                          <a:prstGeom prst="ellipse">
                            <a:avLst/>
                          </a:prstGeom>
                          <a:solidFill>
                            <a:srgbClr val="EDED5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001" name="Oval 10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03" y="2323"/>
                            <a:ext cx="74" cy="78"/>
                          </a:xfrm>
                          <a:prstGeom prst="ellipse">
                            <a:avLst/>
                          </a:prstGeom>
                          <a:solidFill>
                            <a:srgbClr val="EFEF5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002" name="Oval 10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05" y="2325"/>
                            <a:ext cx="69" cy="74"/>
                          </a:xfrm>
                          <a:prstGeom prst="ellipse">
                            <a:avLst/>
                          </a:prstGeom>
                          <a:solidFill>
                            <a:srgbClr val="F0F06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003" name="Oval 10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08" y="2327"/>
                            <a:ext cx="65" cy="70"/>
                          </a:xfrm>
                          <a:prstGeom prst="ellipse">
                            <a:avLst/>
                          </a:prstGeom>
                          <a:solidFill>
                            <a:srgbClr val="F2F26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004" name="Oval 10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10" y="2330"/>
                            <a:ext cx="61" cy="64"/>
                          </a:xfrm>
                          <a:prstGeom prst="ellipse">
                            <a:avLst/>
                          </a:prstGeom>
                          <a:solidFill>
                            <a:srgbClr val="F4F461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005" name="Oval 10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11" y="2332"/>
                            <a:ext cx="58" cy="61"/>
                          </a:xfrm>
                          <a:prstGeom prst="ellipse">
                            <a:avLst/>
                          </a:prstGeom>
                          <a:solidFill>
                            <a:srgbClr val="F5F56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006" name="Oval 10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14" y="2335"/>
                            <a:ext cx="53" cy="56"/>
                          </a:xfrm>
                          <a:prstGeom prst="ellipse">
                            <a:avLst/>
                          </a:prstGeom>
                          <a:solidFill>
                            <a:srgbClr val="F6F66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007" name="Oval 1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16" y="2337"/>
                            <a:ext cx="49" cy="51"/>
                          </a:xfrm>
                          <a:prstGeom prst="ellipse">
                            <a:avLst/>
                          </a:prstGeom>
                          <a:solidFill>
                            <a:srgbClr val="F7F7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008" name="Oval 11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18" y="2339"/>
                            <a:ext cx="45" cy="47"/>
                          </a:xfrm>
                          <a:prstGeom prst="ellipse">
                            <a:avLst/>
                          </a:prstGeom>
                          <a:solidFill>
                            <a:srgbClr val="F9F9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009" name="Oval 11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21" y="2342"/>
                            <a:ext cx="39" cy="41"/>
                          </a:xfrm>
                          <a:prstGeom prst="ellipse">
                            <a:avLst/>
                          </a:prstGeom>
                          <a:solidFill>
                            <a:srgbClr val="F9F9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010" name="Oval 11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23" y="2344"/>
                            <a:ext cx="35" cy="37"/>
                          </a:xfrm>
                          <a:prstGeom prst="ellipse">
                            <a:avLst/>
                          </a:prstGeom>
                          <a:solidFill>
                            <a:srgbClr val="FAFA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011" name="Oval 1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26" y="2346"/>
                            <a:ext cx="31" cy="33"/>
                          </a:xfrm>
                          <a:prstGeom prst="ellipse">
                            <a:avLst/>
                          </a:prstGeom>
                          <a:solidFill>
                            <a:srgbClr val="FBFB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012" name="Oval 1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27" y="2349"/>
                            <a:ext cx="27" cy="27"/>
                          </a:xfrm>
                          <a:prstGeom prst="ellipse">
                            <a:avLst/>
                          </a:prstGeom>
                          <a:solidFill>
                            <a:srgbClr val="FCFC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013" name="Oval 1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29" y="2351"/>
                            <a:ext cx="23" cy="23"/>
                          </a:xfrm>
                          <a:prstGeom prst="ellipse">
                            <a:avLst/>
                          </a:prstGeom>
                          <a:solidFill>
                            <a:srgbClr val="FCFC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014" name="Oval 1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32" y="2354"/>
                            <a:ext cx="17" cy="17"/>
                          </a:xfrm>
                          <a:prstGeom prst="ellipse">
                            <a:avLst/>
                          </a:prstGeom>
                          <a:solidFill>
                            <a:srgbClr val="FDFD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015" name="Oval 1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34" y="2356"/>
                            <a:ext cx="13" cy="13"/>
                          </a:xfrm>
                          <a:prstGeom prst="ellipse">
                            <a:avLst/>
                          </a:prstGeom>
                          <a:solidFill>
                            <a:srgbClr val="FDFD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016" name="Oval 1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36" y="2358"/>
                            <a:ext cx="9" cy="9"/>
                          </a:xfrm>
                          <a:prstGeom prst="ellipse">
                            <a:avLst/>
                          </a:prstGeom>
                          <a:solidFill>
                            <a:srgbClr val="FEFE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017" name="Oval 1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39" y="2361"/>
                            <a:ext cx="3" cy="3"/>
                          </a:xfrm>
                          <a:prstGeom prst="ellipse">
                            <a:avLst/>
                          </a:prstGeom>
                          <a:solidFill>
                            <a:srgbClr val="FEFE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</p:grpSp>
                    <p:sp>
                      <p:nvSpPr>
                        <p:cNvPr id="966" name="Oval 1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27" y="2239"/>
                          <a:ext cx="226" cy="244"/>
                        </a:xfrm>
                        <a:prstGeom prst="ellipse">
                          <a:avLst/>
                        </a:prstGeom>
                        <a:noFill/>
                        <a:ln w="158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</a:endParaRPr>
                        </a:p>
                      </p:txBody>
                    </p:sp>
                  </p:grpSp>
                  <p:grpSp>
                    <p:nvGrpSpPr>
                      <p:cNvPr id="29" name="Group 17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13" y="2088"/>
                        <a:ext cx="226" cy="244"/>
                        <a:chOff x="3513" y="2088"/>
                        <a:chExt cx="226" cy="244"/>
                      </a:xfrm>
                    </p:grpSpPr>
                    <p:grpSp>
                      <p:nvGrpSpPr>
                        <p:cNvPr id="912" name="Group 17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513" y="2088"/>
                          <a:ext cx="226" cy="244"/>
                          <a:chOff x="3513" y="2088"/>
                          <a:chExt cx="226" cy="244"/>
                        </a:xfrm>
                      </p:grpSpPr>
                      <p:sp>
                        <p:nvSpPr>
                          <p:cNvPr id="914" name="Oval 12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13" y="2088"/>
                            <a:ext cx="226" cy="244"/>
                          </a:xfrm>
                          <a:prstGeom prst="ellipse">
                            <a:avLst/>
                          </a:prstGeom>
                          <a:solidFill>
                            <a:srgbClr val="B2B2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15" name="Oval 12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16" y="2093"/>
                            <a:ext cx="219" cy="234"/>
                          </a:xfrm>
                          <a:prstGeom prst="ellipse">
                            <a:avLst/>
                          </a:prstGeom>
                          <a:solidFill>
                            <a:srgbClr val="B2B2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16" name="Oval 12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19" y="2095"/>
                            <a:ext cx="214" cy="230"/>
                          </a:xfrm>
                          <a:prstGeom prst="ellipse">
                            <a:avLst/>
                          </a:prstGeom>
                          <a:solidFill>
                            <a:srgbClr val="B3B3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17" name="Oval 12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21" y="2097"/>
                            <a:ext cx="210" cy="226"/>
                          </a:xfrm>
                          <a:prstGeom prst="ellipse">
                            <a:avLst/>
                          </a:prstGeom>
                          <a:solidFill>
                            <a:srgbClr val="B3B3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18" name="Oval 12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23" y="2100"/>
                            <a:ext cx="205" cy="220"/>
                          </a:xfrm>
                          <a:prstGeom prst="ellipse">
                            <a:avLst/>
                          </a:prstGeom>
                          <a:solidFill>
                            <a:srgbClr val="B4B4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19" name="Oval 12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26" y="2102"/>
                            <a:ext cx="200" cy="216"/>
                          </a:xfrm>
                          <a:prstGeom prst="ellipse">
                            <a:avLst/>
                          </a:prstGeom>
                          <a:solidFill>
                            <a:srgbClr val="B5B5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20" name="Oval 13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27" y="2105"/>
                            <a:ext cx="196" cy="210"/>
                          </a:xfrm>
                          <a:prstGeom prst="ellipse">
                            <a:avLst/>
                          </a:prstGeom>
                          <a:solidFill>
                            <a:srgbClr val="B6B6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21" name="Oval 13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29" y="2107"/>
                            <a:ext cx="193" cy="206"/>
                          </a:xfrm>
                          <a:prstGeom prst="ellipse">
                            <a:avLst/>
                          </a:prstGeom>
                          <a:solidFill>
                            <a:srgbClr val="B7B74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22" name="Oval 13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32" y="2109"/>
                            <a:ext cx="188" cy="202"/>
                          </a:xfrm>
                          <a:prstGeom prst="ellipse">
                            <a:avLst/>
                          </a:prstGeom>
                          <a:solidFill>
                            <a:srgbClr val="B8B84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23" name="Oval 13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34" y="2112"/>
                            <a:ext cx="183" cy="196"/>
                          </a:xfrm>
                          <a:prstGeom prst="ellipse">
                            <a:avLst/>
                          </a:prstGeom>
                          <a:solidFill>
                            <a:srgbClr val="B9B94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24" name="Oval 13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36" y="2114"/>
                            <a:ext cx="179" cy="192"/>
                          </a:xfrm>
                          <a:prstGeom prst="ellipse">
                            <a:avLst/>
                          </a:prstGeom>
                          <a:solidFill>
                            <a:srgbClr val="BBBB4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25" name="Oval 13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39" y="2117"/>
                            <a:ext cx="174" cy="187"/>
                          </a:xfrm>
                          <a:prstGeom prst="ellipse">
                            <a:avLst/>
                          </a:prstGeom>
                          <a:solidFill>
                            <a:srgbClr val="BCBC4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26" name="Oval 13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40" y="2119"/>
                            <a:ext cx="170" cy="183"/>
                          </a:xfrm>
                          <a:prstGeom prst="ellipse">
                            <a:avLst/>
                          </a:prstGeom>
                          <a:solidFill>
                            <a:srgbClr val="BEBE4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27" name="Oval 13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42" y="2121"/>
                            <a:ext cx="167" cy="179"/>
                          </a:xfrm>
                          <a:prstGeom prst="ellipse">
                            <a:avLst/>
                          </a:prstGeom>
                          <a:solidFill>
                            <a:srgbClr val="C0C04C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28" name="Oval 13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45" y="2124"/>
                            <a:ext cx="163" cy="174"/>
                          </a:xfrm>
                          <a:prstGeom prst="ellipse">
                            <a:avLst/>
                          </a:prstGeom>
                          <a:solidFill>
                            <a:srgbClr val="C1C14D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29" name="Oval 13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47" y="2126"/>
                            <a:ext cx="159" cy="169"/>
                          </a:xfrm>
                          <a:prstGeom prst="ellipse">
                            <a:avLst/>
                          </a:prstGeom>
                          <a:solidFill>
                            <a:srgbClr val="C3C34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30" name="Oval 14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50" y="2128"/>
                            <a:ext cx="153" cy="165"/>
                          </a:xfrm>
                          <a:prstGeom prst="ellipse">
                            <a:avLst/>
                          </a:prstGeom>
                          <a:solidFill>
                            <a:srgbClr val="C5C54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31" name="Oval 14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52" y="2131"/>
                            <a:ext cx="149" cy="159"/>
                          </a:xfrm>
                          <a:prstGeom prst="ellipse">
                            <a:avLst/>
                          </a:prstGeom>
                          <a:solidFill>
                            <a:srgbClr val="C7C74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32" name="Oval 14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54" y="2133"/>
                            <a:ext cx="144" cy="155"/>
                          </a:xfrm>
                          <a:prstGeom prst="ellipse">
                            <a:avLst/>
                          </a:prstGeom>
                          <a:solidFill>
                            <a:srgbClr val="C9C95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33" name="Oval 14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55" y="2136"/>
                            <a:ext cx="141" cy="150"/>
                          </a:xfrm>
                          <a:prstGeom prst="ellipse">
                            <a:avLst/>
                          </a:prstGeom>
                          <a:solidFill>
                            <a:srgbClr val="CCCC51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34" name="Oval 14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58" y="2138"/>
                            <a:ext cx="136" cy="145"/>
                          </a:xfrm>
                          <a:prstGeom prst="ellipse">
                            <a:avLst/>
                          </a:prstGeom>
                          <a:solidFill>
                            <a:srgbClr val="CECE5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35" name="Oval 14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60" y="2140"/>
                            <a:ext cx="131" cy="141"/>
                          </a:xfrm>
                          <a:prstGeom prst="ellipse">
                            <a:avLst/>
                          </a:prstGeom>
                          <a:solidFill>
                            <a:srgbClr val="D1D15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36" name="Oval 14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63" y="2143"/>
                            <a:ext cx="127" cy="136"/>
                          </a:xfrm>
                          <a:prstGeom prst="ellipse">
                            <a:avLst/>
                          </a:prstGeom>
                          <a:solidFill>
                            <a:srgbClr val="D3D35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37" name="Oval 1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65" y="2145"/>
                            <a:ext cx="123" cy="131"/>
                          </a:xfrm>
                          <a:prstGeom prst="ellipse">
                            <a:avLst/>
                          </a:prstGeom>
                          <a:solidFill>
                            <a:srgbClr val="D6D65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38" name="Oval 14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67" y="2148"/>
                            <a:ext cx="118" cy="126"/>
                          </a:xfrm>
                          <a:prstGeom prst="ellipse">
                            <a:avLst/>
                          </a:prstGeom>
                          <a:solidFill>
                            <a:srgbClr val="D8D856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39" name="Oval 14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69" y="2150"/>
                            <a:ext cx="114" cy="121"/>
                          </a:xfrm>
                          <a:prstGeom prst="ellipse">
                            <a:avLst/>
                          </a:prstGeom>
                          <a:solidFill>
                            <a:srgbClr val="DBDB5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40" name="Oval 15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71" y="2152"/>
                            <a:ext cx="110" cy="117"/>
                          </a:xfrm>
                          <a:prstGeom prst="ellipse">
                            <a:avLst/>
                          </a:prstGeom>
                          <a:solidFill>
                            <a:srgbClr val="DDDD5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41" name="Oval 15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73" y="2155"/>
                            <a:ext cx="105" cy="112"/>
                          </a:xfrm>
                          <a:prstGeom prst="ellipse">
                            <a:avLst/>
                          </a:prstGeom>
                          <a:solidFill>
                            <a:srgbClr val="E0E05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42" name="Oval 15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76" y="2157"/>
                            <a:ext cx="100" cy="107"/>
                          </a:xfrm>
                          <a:prstGeom prst="ellipse">
                            <a:avLst/>
                          </a:prstGeom>
                          <a:solidFill>
                            <a:srgbClr val="E2E25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43" name="Oval 15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78" y="2159"/>
                            <a:ext cx="97" cy="103"/>
                          </a:xfrm>
                          <a:prstGeom prst="ellipse">
                            <a:avLst/>
                          </a:prstGeom>
                          <a:solidFill>
                            <a:srgbClr val="E4E45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44" name="Oval 15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80" y="2162"/>
                            <a:ext cx="92" cy="97"/>
                          </a:xfrm>
                          <a:prstGeom prst="ellipse">
                            <a:avLst/>
                          </a:prstGeom>
                          <a:solidFill>
                            <a:srgbClr val="E7E75C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45" name="Oval 15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83" y="2164"/>
                            <a:ext cx="87" cy="93"/>
                          </a:xfrm>
                          <a:prstGeom prst="ellipse">
                            <a:avLst/>
                          </a:prstGeom>
                          <a:solidFill>
                            <a:srgbClr val="E9E95D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46" name="Oval 15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84" y="2167"/>
                            <a:ext cx="83" cy="88"/>
                          </a:xfrm>
                          <a:prstGeom prst="ellipse">
                            <a:avLst/>
                          </a:prstGeom>
                          <a:solidFill>
                            <a:srgbClr val="EBEB5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47" name="Oval 15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86" y="2169"/>
                            <a:ext cx="79" cy="83"/>
                          </a:xfrm>
                          <a:prstGeom prst="ellipse">
                            <a:avLst/>
                          </a:prstGeom>
                          <a:solidFill>
                            <a:srgbClr val="EDED5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48" name="Oval 15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89" y="2171"/>
                            <a:ext cx="74" cy="79"/>
                          </a:xfrm>
                          <a:prstGeom prst="ellipse">
                            <a:avLst/>
                          </a:prstGeom>
                          <a:solidFill>
                            <a:srgbClr val="EFEF5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49" name="Oval 15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91" y="2174"/>
                            <a:ext cx="69" cy="74"/>
                          </a:xfrm>
                          <a:prstGeom prst="ellipse">
                            <a:avLst/>
                          </a:prstGeom>
                          <a:solidFill>
                            <a:srgbClr val="F0F06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50" name="Oval 16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94" y="2176"/>
                            <a:ext cx="65" cy="69"/>
                          </a:xfrm>
                          <a:prstGeom prst="ellipse">
                            <a:avLst/>
                          </a:prstGeom>
                          <a:solidFill>
                            <a:srgbClr val="F2F26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51" name="Oval 16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96" y="2178"/>
                            <a:ext cx="61" cy="65"/>
                          </a:xfrm>
                          <a:prstGeom prst="ellipse">
                            <a:avLst/>
                          </a:prstGeom>
                          <a:solidFill>
                            <a:srgbClr val="F4F461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52" name="Oval 16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97" y="2181"/>
                            <a:ext cx="57" cy="61"/>
                          </a:xfrm>
                          <a:prstGeom prst="ellipse">
                            <a:avLst/>
                          </a:prstGeom>
                          <a:solidFill>
                            <a:srgbClr val="F5F56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53" name="Oval 16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600" y="2183"/>
                            <a:ext cx="53" cy="56"/>
                          </a:xfrm>
                          <a:prstGeom prst="ellipse">
                            <a:avLst/>
                          </a:prstGeom>
                          <a:solidFill>
                            <a:srgbClr val="F6F66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54" name="Oval 16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602" y="2186"/>
                            <a:ext cx="49" cy="51"/>
                          </a:xfrm>
                          <a:prstGeom prst="ellipse">
                            <a:avLst/>
                          </a:prstGeom>
                          <a:solidFill>
                            <a:srgbClr val="F7F7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55" name="Oval 16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604" y="2188"/>
                            <a:ext cx="44" cy="46"/>
                          </a:xfrm>
                          <a:prstGeom prst="ellipse">
                            <a:avLst/>
                          </a:prstGeom>
                          <a:solidFill>
                            <a:srgbClr val="F9F9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56" name="Oval 16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607" y="2190"/>
                            <a:ext cx="39" cy="42"/>
                          </a:xfrm>
                          <a:prstGeom prst="ellipse">
                            <a:avLst/>
                          </a:prstGeom>
                          <a:solidFill>
                            <a:srgbClr val="F9F9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57" name="Oval 16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609" y="2193"/>
                            <a:ext cx="35" cy="37"/>
                          </a:xfrm>
                          <a:prstGeom prst="ellipse">
                            <a:avLst/>
                          </a:prstGeom>
                          <a:solidFill>
                            <a:srgbClr val="FAFA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58" name="Oval 16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611" y="2195"/>
                            <a:ext cx="31" cy="32"/>
                          </a:xfrm>
                          <a:prstGeom prst="ellipse">
                            <a:avLst/>
                          </a:prstGeom>
                          <a:solidFill>
                            <a:srgbClr val="FBFB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59" name="Oval 16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613" y="2198"/>
                            <a:ext cx="27" cy="27"/>
                          </a:xfrm>
                          <a:prstGeom prst="ellipse">
                            <a:avLst/>
                          </a:prstGeom>
                          <a:solidFill>
                            <a:srgbClr val="FCFC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60" name="Oval 17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615" y="2200"/>
                            <a:ext cx="23" cy="23"/>
                          </a:xfrm>
                          <a:prstGeom prst="ellipse">
                            <a:avLst/>
                          </a:prstGeom>
                          <a:solidFill>
                            <a:srgbClr val="FCFC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61" name="Oval 17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617" y="2202"/>
                            <a:ext cx="18" cy="18"/>
                          </a:xfrm>
                          <a:prstGeom prst="ellipse">
                            <a:avLst/>
                          </a:prstGeom>
                          <a:solidFill>
                            <a:srgbClr val="FDFD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62" name="Oval 17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620" y="2205"/>
                            <a:ext cx="13" cy="13"/>
                          </a:xfrm>
                          <a:prstGeom prst="ellipse">
                            <a:avLst/>
                          </a:prstGeom>
                          <a:solidFill>
                            <a:srgbClr val="FDFD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63" name="Oval 17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622" y="2207"/>
                            <a:ext cx="9" cy="8"/>
                          </a:xfrm>
                          <a:prstGeom prst="ellipse">
                            <a:avLst/>
                          </a:prstGeom>
                          <a:solidFill>
                            <a:srgbClr val="FEFE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64" name="Oval 17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625" y="2209"/>
                            <a:ext cx="3" cy="4"/>
                          </a:xfrm>
                          <a:prstGeom prst="ellipse">
                            <a:avLst/>
                          </a:prstGeom>
                          <a:solidFill>
                            <a:srgbClr val="FEFE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</p:grpSp>
                    <p:sp>
                      <p:nvSpPr>
                        <p:cNvPr id="913" name="Oval 1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13" y="2088"/>
                          <a:ext cx="226" cy="244"/>
                        </a:xfrm>
                        <a:prstGeom prst="ellipse">
                          <a:avLst/>
                        </a:prstGeom>
                        <a:noFill/>
                        <a:ln w="158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</a:endParaRPr>
                        </a:p>
                      </p:txBody>
                    </p:sp>
                  </p:grpSp>
                  <p:grpSp>
                    <p:nvGrpSpPr>
                      <p:cNvPr id="30" name="Group 23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45" y="1989"/>
                        <a:ext cx="226" cy="244"/>
                        <a:chOff x="3745" y="1989"/>
                        <a:chExt cx="226" cy="244"/>
                      </a:xfrm>
                    </p:grpSpPr>
                    <p:grpSp>
                      <p:nvGrpSpPr>
                        <p:cNvPr id="859" name="Group 22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745" y="1989"/>
                          <a:ext cx="226" cy="244"/>
                          <a:chOff x="3745" y="1989"/>
                          <a:chExt cx="226" cy="244"/>
                        </a:xfrm>
                      </p:grpSpPr>
                      <p:sp>
                        <p:nvSpPr>
                          <p:cNvPr id="861" name="Oval 17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45" y="1989"/>
                            <a:ext cx="226" cy="244"/>
                          </a:xfrm>
                          <a:prstGeom prst="ellipse">
                            <a:avLst/>
                          </a:prstGeom>
                          <a:solidFill>
                            <a:srgbClr val="B2B2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62" name="Oval 17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48" y="1994"/>
                            <a:ext cx="220" cy="235"/>
                          </a:xfrm>
                          <a:prstGeom prst="ellipse">
                            <a:avLst/>
                          </a:prstGeom>
                          <a:solidFill>
                            <a:srgbClr val="B2B2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63" name="Oval 18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51" y="1996"/>
                            <a:ext cx="214" cy="230"/>
                          </a:xfrm>
                          <a:prstGeom prst="ellipse">
                            <a:avLst/>
                          </a:prstGeom>
                          <a:solidFill>
                            <a:srgbClr val="B3B3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64" name="Oval 18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53" y="1999"/>
                            <a:ext cx="210" cy="225"/>
                          </a:xfrm>
                          <a:prstGeom prst="ellipse">
                            <a:avLst/>
                          </a:prstGeom>
                          <a:solidFill>
                            <a:srgbClr val="B3B3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65" name="Oval 18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56" y="2001"/>
                            <a:ext cx="205" cy="220"/>
                          </a:xfrm>
                          <a:prstGeom prst="ellipse">
                            <a:avLst/>
                          </a:prstGeom>
                          <a:solidFill>
                            <a:srgbClr val="B4B4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66" name="Oval 18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58" y="2003"/>
                            <a:ext cx="200" cy="216"/>
                          </a:xfrm>
                          <a:prstGeom prst="ellipse">
                            <a:avLst/>
                          </a:prstGeom>
                          <a:solidFill>
                            <a:srgbClr val="B5B5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67" name="Oval 18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59" y="2006"/>
                            <a:ext cx="197" cy="211"/>
                          </a:xfrm>
                          <a:prstGeom prst="ellipse">
                            <a:avLst/>
                          </a:prstGeom>
                          <a:solidFill>
                            <a:srgbClr val="B6B6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68" name="Oval 18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62" y="2008"/>
                            <a:ext cx="193" cy="206"/>
                          </a:xfrm>
                          <a:prstGeom prst="ellipse">
                            <a:avLst/>
                          </a:prstGeom>
                          <a:solidFill>
                            <a:srgbClr val="B7B74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69" name="Oval 18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64" y="2011"/>
                            <a:ext cx="188" cy="201"/>
                          </a:xfrm>
                          <a:prstGeom prst="ellipse">
                            <a:avLst/>
                          </a:prstGeom>
                          <a:solidFill>
                            <a:srgbClr val="B8B84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70" name="Oval 18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66" y="2013"/>
                            <a:ext cx="184" cy="196"/>
                          </a:xfrm>
                          <a:prstGeom prst="ellipse">
                            <a:avLst/>
                          </a:prstGeom>
                          <a:solidFill>
                            <a:srgbClr val="B9B94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71" name="Oval 18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69" y="2015"/>
                            <a:ext cx="178" cy="192"/>
                          </a:xfrm>
                          <a:prstGeom prst="ellipse">
                            <a:avLst/>
                          </a:prstGeom>
                          <a:solidFill>
                            <a:srgbClr val="BBBB4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72" name="Oval 18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71" y="2018"/>
                            <a:ext cx="174" cy="187"/>
                          </a:xfrm>
                          <a:prstGeom prst="ellipse">
                            <a:avLst/>
                          </a:prstGeom>
                          <a:solidFill>
                            <a:srgbClr val="BCBC4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73" name="Oval 19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72" y="2020"/>
                            <a:ext cx="171" cy="184"/>
                          </a:xfrm>
                          <a:prstGeom prst="ellipse">
                            <a:avLst/>
                          </a:prstGeom>
                          <a:solidFill>
                            <a:srgbClr val="BEBE4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74" name="Oval 19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75" y="2022"/>
                            <a:ext cx="166" cy="179"/>
                          </a:xfrm>
                          <a:prstGeom prst="ellipse">
                            <a:avLst/>
                          </a:prstGeom>
                          <a:solidFill>
                            <a:srgbClr val="C0C04C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75" name="Oval 19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77" y="2025"/>
                            <a:ext cx="163" cy="174"/>
                          </a:xfrm>
                          <a:prstGeom prst="ellipse">
                            <a:avLst/>
                          </a:prstGeom>
                          <a:solidFill>
                            <a:srgbClr val="C1C14D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76" name="Oval 19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79" y="2027"/>
                            <a:ext cx="159" cy="169"/>
                          </a:xfrm>
                          <a:prstGeom prst="ellipse">
                            <a:avLst/>
                          </a:prstGeom>
                          <a:solidFill>
                            <a:srgbClr val="C3C34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77" name="Oval 19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82" y="2030"/>
                            <a:ext cx="154" cy="164"/>
                          </a:xfrm>
                          <a:prstGeom prst="ellipse">
                            <a:avLst/>
                          </a:prstGeom>
                          <a:solidFill>
                            <a:srgbClr val="C5C54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78" name="Oval 19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84" y="2032"/>
                            <a:ext cx="149" cy="160"/>
                          </a:xfrm>
                          <a:prstGeom prst="ellipse">
                            <a:avLst/>
                          </a:prstGeom>
                          <a:solidFill>
                            <a:srgbClr val="C7C74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79" name="Oval 19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87" y="2034"/>
                            <a:ext cx="144" cy="155"/>
                          </a:xfrm>
                          <a:prstGeom prst="ellipse">
                            <a:avLst/>
                          </a:prstGeom>
                          <a:solidFill>
                            <a:srgbClr val="C9C95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80" name="Oval 19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88" y="2037"/>
                            <a:ext cx="140" cy="150"/>
                          </a:xfrm>
                          <a:prstGeom prst="ellipse">
                            <a:avLst/>
                          </a:prstGeom>
                          <a:solidFill>
                            <a:srgbClr val="CCCC51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81" name="Oval 19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90" y="2039"/>
                            <a:ext cx="136" cy="145"/>
                          </a:xfrm>
                          <a:prstGeom prst="ellipse">
                            <a:avLst/>
                          </a:prstGeom>
                          <a:solidFill>
                            <a:srgbClr val="CECE5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82" name="Oval 19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93" y="2041"/>
                            <a:ext cx="131" cy="141"/>
                          </a:xfrm>
                          <a:prstGeom prst="ellipse">
                            <a:avLst/>
                          </a:prstGeom>
                          <a:solidFill>
                            <a:srgbClr val="D1D15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83" name="Oval 20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95" y="2044"/>
                            <a:ext cx="127" cy="136"/>
                          </a:xfrm>
                          <a:prstGeom prst="ellipse">
                            <a:avLst/>
                          </a:prstGeom>
                          <a:solidFill>
                            <a:srgbClr val="D3D35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84" name="Oval 20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97" y="2046"/>
                            <a:ext cx="123" cy="131"/>
                          </a:xfrm>
                          <a:prstGeom prst="ellipse">
                            <a:avLst/>
                          </a:prstGeom>
                          <a:solidFill>
                            <a:srgbClr val="D6D65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85" name="Oval 20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00" y="2049"/>
                            <a:ext cx="118" cy="126"/>
                          </a:xfrm>
                          <a:prstGeom prst="ellipse">
                            <a:avLst/>
                          </a:prstGeom>
                          <a:solidFill>
                            <a:srgbClr val="D8D856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86" name="Oval 20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01" y="2051"/>
                            <a:ext cx="114" cy="122"/>
                          </a:xfrm>
                          <a:prstGeom prst="ellipse">
                            <a:avLst/>
                          </a:prstGeom>
                          <a:solidFill>
                            <a:srgbClr val="DBDB5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87" name="Oval 20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03" y="2053"/>
                            <a:ext cx="110" cy="117"/>
                          </a:xfrm>
                          <a:prstGeom prst="ellipse">
                            <a:avLst/>
                          </a:prstGeom>
                          <a:solidFill>
                            <a:srgbClr val="DDDD5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88" name="Oval 20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06" y="2056"/>
                            <a:ext cx="104" cy="112"/>
                          </a:xfrm>
                          <a:prstGeom prst="ellipse">
                            <a:avLst/>
                          </a:prstGeom>
                          <a:solidFill>
                            <a:srgbClr val="E0E05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89" name="Oval 20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08" y="2058"/>
                            <a:ext cx="100" cy="107"/>
                          </a:xfrm>
                          <a:prstGeom prst="ellipse">
                            <a:avLst/>
                          </a:prstGeom>
                          <a:solidFill>
                            <a:srgbClr val="E2E25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90" name="Oval 20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10" y="2061"/>
                            <a:ext cx="97" cy="102"/>
                          </a:xfrm>
                          <a:prstGeom prst="ellipse">
                            <a:avLst/>
                          </a:prstGeom>
                          <a:solidFill>
                            <a:srgbClr val="E4E45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91" name="Oval 20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13" y="2063"/>
                            <a:ext cx="92" cy="98"/>
                          </a:xfrm>
                          <a:prstGeom prst="ellipse">
                            <a:avLst/>
                          </a:prstGeom>
                          <a:solidFill>
                            <a:srgbClr val="E7E75C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92" name="Oval 20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15" y="2065"/>
                            <a:ext cx="87" cy="93"/>
                          </a:xfrm>
                          <a:prstGeom prst="ellipse">
                            <a:avLst/>
                          </a:prstGeom>
                          <a:solidFill>
                            <a:srgbClr val="E9E95D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93" name="Oval 2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16" y="2068"/>
                            <a:ext cx="84" cy="88"/>
                          </a:xfrm>
                          <a:prstGeom prst="ellipse">
                            <a:avLst/>
                          </a:prstGeom>
                          <a:solidFill>
                            <a:srgbClr val="EBEB5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94" name="Oval 21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19" y="2070"/>
                            <a:ext cx="78" cy="83"/>
                          </a:xfrm>
                          <a:prstGeom prst="ellipse">
                            <a:avLst/>
                          </a:prstGeom>
                          <a:solidFill>
                            <a:srgbClr val="EDED5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95" name="Oval 21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21" y="2072"/>
                            <a:ext cx="74" cy="79"/>
                          </a:xfrm>
                          <a:prstGeom prst="ellipse">
                            <a:avLst/>
                          </a:prstGeom>
                          <a:solidFill>
                            <a:srgbClr val="EFEF5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96" name="Oval 21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24" y="2075"/>
                            <a:ext cx="69" cy="74"/>
                          </a:xfrm>
                          <a:prstGeom prst="ellipse">
                            <a:avLst/>
                          </a:prstGeom>
                          <a:solidFill>
                            <a:srgbClr val="F0F06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97" name="Oval 2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26" y="2077"/>
                            <a:ext cx="65" cy="69"/>
                          </a:xfrm>
                          <a:prstGeom prst="ellipse">
                            <a:avLst/>
                          </a:prstGeom>
                          <a:solidFill>
                            <a:srgbClr val="F2F26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98" name="Oval 2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28" y="2080"/>
                            <a:ext cx="61" cy="64"/>
                          </a:xfrm>
                          <a:prstGeom prst="ellipse">
                            <a:avLst/>
                          </a:prstGeom>
                          <a:solidFill>
                            <a:srgbClr val="F4F461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99" name="Oval 2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29" y="2082"/>
                            <a:ext cx="58" cy="61"/>
                          </a:xfrm>
                          <a:prstGeom prst="ellipse">
                            <a:avLst/>
                          </a:prstGeom>
                          <a:solidFill>
                            <a:srgbClr val="F5F56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00" name="Oval 2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32" y="2084"/>
                            <a:ext cx="53" cy="56"/>
                          </a:xfrm>
                          <a:prstGeom prst="ellipse">
                            <a:avLst/>
                          </a:prstGeom>
                          <a:solidFill>
                            <a:srgbClr val="F6F66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01" name="Oval 2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34" y="2087"/>
                            <a:ext cx="49" cy="51"/>
                          </a:xfrm>
                          <a:prstGeom prst="ellipse">
                            <a:avLst/>
                          </a:prstGeom>
                          <a:solidFill>
                            <a:srgbClr val="F7F7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02" name="Oval 2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37" y="2089"/>
                            <a:ext cx="44" cy="47"/>
                          </a:xfrm>
                          <a:prstGeom prst="ellipse">
                            <a:avLst/>
                          </a:prstGeom>
                          <a:solidFill>
                            <a:srgbClr val="F9F9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03" name="Oval 2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39" y="2092"/>
                            <a:ext cx="39" cy="41"/>
                          </a:xfrm>
                          <a:prstGeom prst="ellipse">
                            <a:avLst/>
                          </a:prstGeom>
                          <a:solidFill>
                            <a:srgbClr val="F9F9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04" name="Oval 2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41" y="2094"/>
                            <a:ext cx="35" cy="37"/>
                          </a:xfrm>
                          <a:prstGeom prst="ellipse">
                            <a:avLst/>
                          </a:prstGeom>
                          <a:solidFill>
                            <a:srgbClr val="FAFA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05" name="Oval 2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44" y="2096"/>
                            <a:ext cx="31" cy="32"/>
                          </a:xfrm>
                          <a:prstGeom prst="ellipse">
                            <a:avLst/>
                          </a:prstGeom>
                          <a:solidFill>
                            <a:srgbClr val="FBFB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06" name="Oval 22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45" y="2099"/>
                            <a:ext cx="27" cy="27"/>
                          </a:xfrm>
                          <a:prstGeom prst="ellipse">
                            <a:avLst/>
                          </a:prstGeom>
                          <a:solidFill>
                            <a:srgbClr val="FCFC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07" name="Oval 22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47" y="2101"/>
                            <a:ext cx="23" cy="23"/>
                          </a:xfrm>
                          <a:prstGeom prst="ellipse">
                            <a:avLst/>
                          </a:prstGeom>
                          <a:solidFill>
                            <a:srgbClr val="FCFC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08" name="Oval 22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50" y="2103"/>
                            <a:ext cx="18" cy="18"/>
                          </a:xfrm>
                          <a:prstGeom prst="ellipse">
                            <a:avLst/>
                          </a:prstGeom>
                          <a:solidFill>
                            <a:srgbClr val="FDFD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09" name="Oval 22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52" y="2106"/>
                            <a:ext cx="13" cy="13"/>
                          </a:xfrm>
                          <a:prstGeom prst="ellipse">
                            <a:avLst/>
                          </a:prstGeom>
                          <a:solidFill>
                            <a:srgbClr val="FDFD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10" name="Oval 22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54" y="2108"/>
                            <a:ext cx="9" cy="9"/>
                          </a:xfrm>
                          <a:prstGeom prst="ellipse">
                            <a:avLst/>
                          </a:prstGeom>
                          <a:solidFill>
                            <a:srgbClr val="FEFE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11" name="Oval 22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57" y="2111"/>
                            <a:ext cx="3" cy="3"/>
                          </a:xfrm>
                          <a:prstGeom prst="ellipse">
                            <a:avLst/>
                          </a:prstGeom>
                          <a:solidFill>
                            <a:srgbClr val="FEFE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</p:grpSp>
                    <p:sp>
                      <p:nvSpPr>
                        <p:cNvPr id="860" name="Oval 2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45" y="1989"/>
                          <a:ext cx="226" cy="244"/>
                        </a:xfrm>
                        <a:prstGeom prst="ellipse">
                          <a:avLst/>
                        </a:prstGeom>
                        <a:noFill/>
                        <a:ln w="158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</a:endParaRPr>
                        </a:p>
                      </p:txBody>
                    </p:sp>
                  </p:grpSp>
                  <p:grpSp>
                    <p:nvGrpSpPr>
                      <p:cNvPr id="31" name="Group 28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977" y="1938"/>
                        <a:ext cx="228" cy="244"/>
                        <a:chOff x="3977" y="1938"/>
                        <a:chExt cx="228" cy="244"/>
                      </a:xfrm>
                    </p:grpSpPr>
                    <p:grpSp>
                      <p:nvGrpSpPr>
                        <p:cNvPr id="806" name="Group 28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977" y="1938"/>
                          <a:ext cx="228" cy="244"/>
                          <a:chOff x="3977" y="1938"/>
                          <a:chExt cx="228" cy="244"/>
                        </a:xfrm>
                      </p:grpSpPr>
                      <p:sp>
                        <p:nvSpPr>
                          <p:cNvPr id="808" name="Oval 23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977" y="1938"/>
                            <a:ext cx="228" cy="244"/>
                          </a:xfrm>
                          <a:prstGeom prst="ellipse">
                            <a:avLst/>
                          </a:prstGeom>
                          <a:solidFill>
                            <a:srgbClr val="B2B2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09" name="Oval 23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981" y="1943"/>
                            <a:ext cx="220" cy="234"/>
                          </a:xfrm>
                          <a:prstGeom prst="ellipse">
                            <a:avLst/>
                          </a:prstGeom>
                          <a:solidFill>
                            <a:srgbClr val="B2B2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10" name="Oval 23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983" y="1945"/>
                            <a:ext cx="216" cy="230"/>
                          </a:xfrm>
                          <a:prstGeom prst="ellipse">
                            <a:avLst/>
                          </a:prstGeom>
                          <a:solidFill>
                            <a:srgbClr val="B3B3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11" name="Oval 23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986" y="1947"/>
                            <a:ext cx="210" cy="226"/>
                          </a:xfrm>
                          <a:prstGeom prst="ellipse">
                            <a:avLst/>
                          </a:prstGeom>
                          <a:solidFill>
                            <a:srgbClr val="B3B3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12" name="Oval 23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988" y="1950"/>
                            <a:ext cx="206" cy="220"/>
                          </a:xfrm>
                          <a:prstGeom prst="ellipse">
                            <a:avLst/>
                          </a:prstGeom>
                          <a:solidFill>
                            <a:srgbClr val="B4B4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13" name="Oval 23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990" y="1952"/>
                            <a:ext cx="202" cy="216"/>
                          </a:xfrm>
                          <a:prstGeom prst="ellipse">
                            <a:avLst/>
                          </a:prstGeom>
                          <a:solidFill>
                            <a:srgbClr val="B5B5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14" name="Oval 23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993" y="1955"/>
                            <a:ext cx="196" cy="210"/>
                          </a:xfrm>
                          <a:prstGeom prst="ellipse">
                            <a:avLst/>
                          </a:prstGeom>
                          <a:solidFill>
                            <a:srgbClr val="B6B6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15" name="Oval 23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994" y="1957"/>
                            <a:ext cx="194" cy="206"/>
                          </a:xfrm>
                          <a:prstGeom prst="ellipse">
                            <a:avLst/>
                          </a:prstGeom>
                          <a:solidFill>
                            <a:srgbClr val="B7B74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16" name="Oval 24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996" y="1959"/>
                            <a:ext cx="190" cy="202"/>
                          </a:xfrm>
                          <a:prstGeom prst="ellipse">
                            <a:avLst/>
                          </a:prstGeom>
                          <a:solidFill>
                            <a:srgbClr val="B8B84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17" name="Oval 24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999" y="1962"/>
                            <a:ext cx="184" cy="196"/>
                          </a:xfrm>
                          <a:prstGeom prst="ellipse">
                            <a:avLst/>
                          </a:prstGeom>
                          <a:solidFill>
                            <a:srgbClr val="B9B94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18" name="Oval 24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01" y="1964"/>
                            <a:ext cx="180" cy="192"/>
                          </a:xfrm>
                          <a:prstGeom prst="ellipse">
                            <a:avLst/>
                          </a:prstGeom>
                          <a:solidFill>
                            <a:srgbClr val="BBBB4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19" name="Oval 24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03" y="1966"/>
                            <a:ext cx="176" cy="187"/>
                          </a:xfrm>
                          <a:prstGeom prst="ellipse">
                            <a:avLst/>
                          </a:prstGeom>
                          <a:solidFill>
                            <a:srgbClr val="BCBC4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20" name="Oval 24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06" y="1969"/>
                            <a:ext cx="171" cy="183"/>
                          </a:xfrm>
                          <a:prstGeom prst="ellipse">
                            <a:avLst/>
                          </a:prstGeom>
                          <a:solidFill>
                            <a:srgbClr val="BEBE4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21" name="Oval 24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08" y="1971"/>
                            <a:ext cx="167" cy="179"/>
                          </a:xfrm>
                          <a:prstGeom prst="ellipse">
                            <a:avLst/>
                          </a:prstGeom>
                          <a:solidFill>
                            <a:srgbClr val="C0C04C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22" name="Oval 24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09" y="1974"/>
                            <a:ext cx="165" cy="174"/>
                          </a:xfrm>
                          <a:prstGeom prst="ellipse">
                            <a:avLst/>
                          </a:prstGeom>
                          <a:solidFill>
                            <a:srgbClr val="C1C14D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23" name="Oval 2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12" y="1976"/>
                            <a:ext cx="159" cy="169"/>
                          </a:xfrm>
                          <a:prstGeom prst="ellipse">
                            <a:avLst/>
                          </a:prstGeom>
                          <a:solidFill>
                            <a:srgbClr val="C3C34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24" name="Oval 24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14" y="1978"/>
                            <a:ext cx="155" cy="165"/>
                          </a:xfrm>
                          <a:prstGeom prst="ellipse">
                            <a:avLst/>
                          </a:prstGeom>
                          <a:solidFill>
                            <a:srgbClr val="C5C54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25" name="Oval 24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17" y="1981"/>
                            <a:ext cx="150" cy="159"/>
                          </a:xfrm>
                          <a:prstGeom prst="ellipse">
                            <a:avLst/>
                          </a:prstGeom>
                          <a:solidFill>
                            <a:srgbClr val="C7C74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26" name="Oval 25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19" y="1983"/>
                            <a:ext cx="145" cy="155"/>
                          </a:xfrm>
                          <a:prstGeom prst="ellipse">
                            <a:avLst/>
                          </a:prstGeom>
                          <a:solidFill>
                            <a:srgbClr val="C9C95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27" name="Oval 25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21" y="1985"/>
                            <a:ext cx="141" cy="151"/>
                          </a:xfrm>
                          <a:prstGeom prst="ellipse">
                            <a:avLst/>
                          </a:prstGeom>
                          <a:solidFill>
                            <a:srgbClr val="CCCC51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28" name="Oval 25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24" y="1988"/>
                            <a:ext cx="135" cy="145"/>
                          </a:xfrm>
                          <a:prstGeom prst="ellipse">
                            <a:avLst/>
                          </a:prstGeom>
                          <a:solidFill>
                            <a:srgbClr val="CECE5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29" name="Oval 25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26" y="1990"/>
                            <a:ext cx="131" cy="141"/>
                          </a:xfrm>
                          <a:prstGeom prst="ellipse">
                            <a:avLst/>
                          </a:prstGeom>
                          <a:solidFill>
                            <a:srgbClr val="D1D15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30" name="Oval 25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27" y="1993"/>
                            <a:ext cx="129" cy="135"/>
                          </a:xfrm>
                          <a:prstGeom prst="ellipse">
                            <a:avLst/>
                          </a:prstGeom>
                          <a:solidFill>
                            <a:srgbClr val="D3D35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31" name="Oval 25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30" y="1995"/>
                            <a:ext cx="124" cy="131"/>
                          </a:xfrm>
                          <a:prstGeom prst="ellipse">
                            <a:avLst/>
                          </a:prstGeom>
                          <a:solidFill>
                            <a:srgbClr val="D6D65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32" name="Oval 25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32" y="1997"/>
                            <a:ext cx="119" cy="127"/>
                          </a:xfrm>
                          <a:prstGeom prst="ellipse">
                            <a:avLst/>
                          </a:prstGeom>
                          <a:solidFill>
                            <a:srgbClr val="D8D856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33" name="Oval 25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34" y="2000"/>
                            <a:ext cx="115" cy="121"/>
                          </a:xfrm>
                          <a:prstGeom prst="ellipse">
                            <a:avLst/>
                          </a:prstGeom>
                          <a:solidFill>
                            <a:srgbClr val="DBDB5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34" name="Oval 25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37" y="2002"/>
                            <a:ext cx="109" cy="117"/>
                          </a:xfrm>
                          <a:prstGeom prst="ellipse">
                            <a:avLst/>
                          </a:prstGeom>
                          <a:solidFill>
                            <a:srgbClr val="DDDD5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35" name="Oval 25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39" y="2005"/>
                            <a:ext cx="105" cy="112"/>
                          </a:xfrm>
                          <a:prstGeom prst="ellipse">
                            <a:avLst/>
                          </a:prstGeom>
                          <a:solidFill>
                            <a:srgbClr val="E0E05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36" name="Oval 26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42" y="2007"/>
                            <a:ext cx="100" cy="107"/>
                          </a:xfrm>
                          <a:prstGeom prst="ellipse">
                            <a:avLst/>
                          </a:prstGeom>
                          <a:solidFill>
                            <a:srgbClr val="E2E25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37" name="Oval 26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43" y="2009"/>
                            <a:ext cx="97" cy="103"/>
                          </a:xfrm>
                          <a:prstGeom prst="ellipse">
                            <a:avLst/>
                          </a:prstGeom>
                          <a:solidFill>
                            <a:srgbClr val="E4E45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38" name="Oval 26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45" y="2012"/>
                            <a:ext cx="93" cy="97"/>
                          </a:xfrm>
                          <a:prstGeom prst="ellipse">
                            <a:avLst/>
                          </a:prstGeom>
                          <a:solidFill>
                            <a:srgbClr val="E7E75C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39" name="Oval 26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47" y="2014"/>
                            <a:ext cx="89" cy="93"/>
                          </a:xfrm>
                          <a:prstGeom prst="ellipse">
                            <a:avLst/>
                          </a:prstGeom>
                          <a:solidFill>
                            <a:srgbClr val="E9E95D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40" name="Oval 26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50" y="2016"/>
                            <a:ext cx="83" cy="89"/>
                          </a:xfrm>
                          <a:prstGeom prst="ellipse">
                            <a:avLst/>
                          </a:prstGeom>
                          <a:solidFill>
                            <a:srgbClr val="EBEB5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41" name="Oval 26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52" y="2019"/>
                            <a:ext cx="79" cy="83"/>
                          </a:xfrm>
                          <a:prstGeom prst="ellipse">
                            <a:avLst/>
                          </a:prstGeom>
                          <a:solidFill>
                            <a:srgbClr val="EDED5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42" name="Oval 26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55" y="2021"/>
                            <a:ext cx="73" cy="79"/>
                          </a:xfrm>
                          <a:prstGeom prst="ellipse">
                            <a:avLst/>
                          </a:prstGeom>
                          <a:solidFill>
                            <a:srgbClr val="EFEF5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43" name="Oval 26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57" y="2024"/>
                            <a:ext cx="69" cy="73"/>
                          </a:xfrm>
                          <a:prstGeom prst="ellipse">
                            <a:avLst/>
                          </a:prstGeom>
                          <a:solidFill>
                            <a:srgbClr val="F0F06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44" name="Oval 26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58" y="2026"/>
                            <a:ext cx="67" cy="69"/>
                          </a:xfrm>
                          <a:prstGeom prst="ellipse">
                            <a:avLst/>
                          </a:prstGeom>
                          <a:solidFill>
                            <a:srgbClr val="F2F26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45" name="Oval 26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61" y="2028"/>
                            <a:ext cx="62" cy="65"/>
                          </a:xfrm>
                          <a:prstGeom prst="ellipse">
                            <a:avLst/>
                          </a:prstGeom>
                          <a:solidFill>
                            <a:srgbClr val="F4F461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46" name="Oval 27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63" y="2031"/>
                            <a:ext cx="58" cy="61"/>
                          </a:xfrm>
                          <a:prstGeom prst="ellipse">
                            <a:avLst/>
                          </a:prstGeom>
                          <a:solidFill>
                            <a:srgbClr val="F5F56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47" name="Oval 27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65" y="2033"/>
                            <a:ext cx="54" cy="56"/>
                          </a:xfrm>
                          <a:prstGeom prst="ellipse">
                            <a:avLst/>
                          </a:prstGeom>
                          <a:solidFill>
                            <a:srgbClr val="F6F66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48" name="Oval 27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68" y="2036"/>
                            <a:ext cx="49" cy="51"/>
                          </a:xfrm>
                          <a:prstGeom prst="ellipse">
                            <a:avLst/>
                          </a:prstGeom>
                          <a:solidFill>
                            <a:srgbClr val="F7F7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49" name="Oval 27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70" y="2038"/>
                            <a:ext cx="44" cy="46"/>
                          </a:xfrm>
                          <a:prstGeom prst="ellipse">
                            <a:avLst/>
                          </a:prstGeom>
                          <a:solidFill>
                            <a:srgbClr val="F9F9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50" name="Oval 27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73" y="2040"/>
                            <a:ext cx="39" cy="42"/>
                          </a:xfrm>
                          <a:prstGeom prst="ellipse">
                            <a:avLst/>
                          </a:prstGeom>
                          <a:solidFill>
                            <a:srgbClr val="F9F9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51" name="Oval 27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75" y="2043"/>
                            <a:ext cx="34" cy="37"/>
                          </a:xfrm>
                          <a:prstGeom prst="ellipse">
                            <a:avLst/>
                          </a:prstGeom>
                          <a:solidFill>
                            <a:srgbClr val="FAFA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52" name="Oval 27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76" y="2045"/>
                            <a:ext cx="32" cy="32"/>
                          </a:xfrm>
                          <a:prstGeom prst="ellipse">
                            <a:avLst/>
                          </a:prstGeom>
                          <a:solidFill>
                            <a:srgbClr val="FBFB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53" name="Oval 27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78" y="2047"/>
                            <a:ext cx="28" cy="28"/>
                          </a:xfrm>
                          <a:prstGeom prst="ellipse">
                            <a:avLst/>
                          </a:prstGeom>
                          <a:solidFill>
                            <a:srgbClr val="FCFC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54" name="Oval 27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81" y="2050"/>
                            <a:ext cx="22" cy="22"/>
                          </a:xfrm>
                          <a:prstGeom prst="ellipse">
                            <a:avLst/>
                          </a:prstGeom>
                          <a:solidFill>
                            <a:srgbClr val="FCFC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55" name="Oval 27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83" y="2052"/>
                            <a:ext cx="18" cy="18"/>
                          </a:xfrm>
                          <a:prstGeom prst="ellipse">
                            <a:avLst/>
                          </a:prstGeom>
                          <a:solidFill>
                            <a:srgbClr val="FDFD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56" name="Oval 28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86" y="2055"/>
                            <a:ext cx="13" cy="13"/>
                          </a:xfrm>
                          <a:prstGeom prst="ellipse">
                            <a:avLst/>
                          </a:prstGeom>
                          <a:solidFill>
                            <a:srgbClr val="FDFD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57" name="Oval 28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88" y="2057"/>
                            <a:ext cx="8" cy="8"/>
                          </a:xfrm>
                          <a:prstGeom prst="ellipse">
                            <a:avLst/>
                          </a:prstGeom>
                          <a:solidFill>
                            <a:srgbClr val="FEFE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58" name="Oval 28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90" y="2059"/>
                            <a:ext cx="4" cy="4"/>
                          </a:xfrm>
                          <a:prstGeom prst="ellipse">
                            <a:avLst/>
                          </a:prstGeom>
                          <a:solidFill>
                            <a:srgbClr val="FEFE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</p:grpSp>
                    <p:sp>
                      <p:nvSpPr>
                        <p:cNvPr id="807" name="Oval 2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77" y="1938"/>
                          <a:ext cx="228" cy="244"/>
                        </a:xfrm>
                        <a:prstGeom prst="ellipse">
                          <a:avLst/>
                        </a:prstGeom>
                        <a:noFill/>
                        <a:ln w="158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</a:endParaRPr>
                        </a:p>
                      </p:txBody>
                    </p:sp>
                  </p:grpSp>
                  <p:grpSp>
                    <p:nvGrpSpPr>
                      <p:cNvPr id="32" name="Group 33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210" y="1989"/>
                        <a:ext cx="227" cy="244"/>
                        <a:chOff x="4210" y="1989"/>
                        <a:chExt cx="227" cy="244"/>
                      </a:xfrm>
                    </p:grpSpPr>
                    <p:grpSp>
                      <p:nvGrpSpPr>
                        <p:cNvPr id="753" name="Group 33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210" y="1989"/>
                          <a:ext cx="227" cy="244"/>
                          <a:chOff x="4210" y="1989"/>
                          <a:chExt cx="227" cy="244"/>
                        </a:xfrm>
                      </p:grpSpPr>
                      <p:sp>
                        <p:nvSpPr>
                          <p:cNvPr id="755" name="Oval 28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10" y="1989"/>
                            <a:ext cx="227" cy="244"/>
                          </a:xfrm>
                          <a:prstGeom prst="ellipse">
                            <a:avLst/>
                          </a:prstGeom>
                          <a:solidFill>
                            <a:srgbClr val="B2B2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56" name="Oval 28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13" y="1994"/>
                            <a:ext cx="220" cy="235"/>
                          </a:xfrm>
                          <a:prstGeom prst="ellipse">
                            <a:avLst/>
                          </a:prstGeom>
                          <a:solidFill>
                            <a:srgbClr val="B2B2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57" name="Oval 28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15" y="1996"/>
                            <a:ext cx="216" cy="230"/>
                          </a:xfrm>
                          <a:prstGeom prst="ellipse">
                            <a:avLst/>
                          </a:prstGeom>
                          <a:solidFill>
                            <a:srgbClr val="B3B3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58" name="Oval 28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18" y="1999"/>
                            <a:ext cx="211" cy="225"/>
                          </a:xfrm>
                          <a:prstGeom prst="ellipse">
                            <a:avLst/>
                          </a:prstGeom>
                          <a:solidFill>
                            <a:srgbClr val="B3B3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59" name="Oval 29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20" y="2001"/>
                            <a:ext cx="206" cy="220"/>
                          </a:xfrm>
                          <a:prstGeom prst="ellipse">
                            <a:avLst/>
                          </a:prstGeom>
                          <a:solidFill>
                            <a:srgbClr val="B4B4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60" name="Oval 29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23" y="2003"/>
                            <a:ext cx="201" cy="216"/>
                          </a:xfrm>
                          <a:prstGeom prst="ellipse">
                            <a:avLst/>
                          </a:prstGeom>
                          <a:solidFill>
                            <a:srgbClr val="B5B5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61" name="Oval 29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25" y="2006"/>
                            <a:ext cx="197" cy="211"/>
                          </a:xfrm>
                          <a:prstGeom prst="ellipse">
                            <a:avLst/>
                          </a:prstGeom>
                          <a:solidFill>
                            <a:srgbClr val="B6B6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62" name="Oval 29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26" y="2008"/>
                            <a:ext cx="194" cy="206"/>
                          </a:xfrm>
                          <a:prstGeom prst="ellipse">
                            <a:avLst/>
                          </a:prstGeom>
                          <a:solidFill>
                            <a:srgbClr val="B7B74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63" name="Oval 29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29" y="2011"/>
                            <a:ext cx="189" cy="201"/>
                          </a:xfrm>
                          <a:prstGeom prst="ellipse">
                            <a:avLst/>
                          </a:prstGeom>
                          <a:solidFill>
                            <a:srgbClr val="B8B84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64" name="Oval 29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31" y="2013"/>
                            <a:ext cx="185" cy="196"/>
                          </a:xfrm>
                          <a:prstGeom prst="ellipse">
                            <a:avLst/>
                          </a:prstGeom>
                          <a:solidFill>
                            <a:srgbClr val="B9B94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65" name="Oval 29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33" y="2015"/>
                            <a:ext cx="180" cy="192"/>
                          </a:xfrm>
                          <a:prstGeom prst="ellipse">
                            <a:avLst/>
                          </a:prstGeom>
                          <a:solidFill>
                            <a:srgbClr val="BBBB4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66" name="Oval 29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36" y="2018"/>
                            <a:ext cx="175" cy="187"/>
                          </a:xfrm>
                          <a:prstGeom prst="ellipse">
                            <a:avLst/>
                          </a:prstGeom>
                          <a:solidFill>
                            <a:srgbClr val="BCBC4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67" name="Oval 29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38" y="2020"/>
                            <a:ext cx="172" cy="184"/>
                          </a:xfrm>
                          <a:prstGeom prst="ellipse">
                            <a:avLst/>
                          </a:prstGeom>
                          <a:solidFill>
                            <a:srgbClr val="BEBE4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68" name="Oval 29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40" y="2022"/>
                            <a:ext cx="167" cy="179"/>
                          </a:xfrm>
                          <a:prstGeom prst="ellipse">
                            <a:avLst/>
                          </a:prstGeom>
                          <a:solidFill>
                            <a:srgbClr val="C0C04C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69" name="Oval 30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42" y="2025"/>
                            <a:ext cx="164" cy="174"/>
                          </a:xfrm>
                          <a:prstGeom prst="ellipse">
                            <a:avLst/>
                          </a:prstGeom>
                          <a:solidFill>
                            <a:srgbClr val="C1C14D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70" name="Oval 30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44" y="2027"/>
                            <a:ext cx="160" cy="169"/>
                          </a:xfrm>
                          <a:prstGeom prst="ellipse">
                            <a:avLst/>
                          </a:prstGeom>
                          <a:solidFill>
                            <a:srgbClr val="C3C34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71" name="Oval 30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46" y="2030"/>
                            <a:ext cx="155" cy="164"/>
                          </a:xfrm>
                          <a:prstGeom prst="ellipse">
                            <a:avLst/>
                          </a:prstGeom>
                          <a:solidFill>
                            <a:srgbClr val="C5C54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72" name="Oval 30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49" y="2032"/>
                            <a:ext cx="150" cy="160"/>
                          </a:xfrm>
                          <a:prstGeom prst="ellipse">
                            <a:avLst/>
                          </a:prstGeom>
                          <a:solidFill>
                            <a:srgbClr val="C7C74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73" name="Oval 30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51" y="2034"/>
                            <a:ext cx="146" cy="155"/>
                          </a:xfrm>
                          <a:prstGeom prst="ellipse">
                            <a:avLst/>
                          </a:prstGeom>
                          <a:solidFill>
                            <a:srgbClr val="C9C95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74" name="Oval 30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54" y="2037"/>
                            <a:ext cx="140" cy="150"/>
                          </a:xfrm>
                          <a:prstGeom prst="ellipse">
                            <a:avLst/>
                          </a:prstGeom>
                          <a:solidFill>
                            <a:srgbClr val="CCCC51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75" name="Oval 30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56" y="2039"/>
                            <a:ext cx="136" cy="145"/>
                          </a:xfrm>
                          <a:prstGeom prst="ellipse">
                            <a:avLst/>
                          </a:prstGeom>
                          <a:solidFill>
                            <a:srgbClr val="CECE5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76" name="Oval 30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58" y="2041"/>
                            <a:ext cx="131" cy="141"/>
                          </a:xfrm>
                          <a:prstGeom prst="ellipse">
                            <a:avLst/>
                          </a:prstGeom>
                          <a:solidFill>
                            <a:srgbClr val="D1D15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77" name="Oval 30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60" y="2044"/>
                            <a:ext cx="128" cy="136"/>
                          </a:xfrm>
                          <a:prstGeom prst="ellipse">
                            <a:avLst/>
                          </a:prstGeom>
                          <a:solidFill>
                            <a:srgbClr val="D3D35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78" name="Oval 30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62" y="2046"/>
                            <a:ext cx="124" cy="131"/>
                          </a:xfrm>
                          <a:prstGeom prst="ellipse">
                            <a:avLst/>
                          </a:prstGeom>
                          <a:solidFill>
                            <a:srgbClr val="D6D65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79" name="Oval 3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64" y="2049"/>
                            <a:ext cx="119" cy="126"/>
                          </a:xfrm>
                          <a:prstGeom prst="ellipse">
                            <a:avLst/>
                          </a:prstGeom>
                          <a:solidFill>
                            <a:srgbClr val="D8D856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80" name="Oval 31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67" y="2051"/>
                            <a:ext cx="114" cy="122"/>
                          </a:xfrm>
                          <a:prstGeom prst="ellipse">
                            <a:avLst/>
                          </a:prstGeom>
                          <a:solidFill>
                            <a:srgbClr val="DBDB5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81" name="Oval 31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69" y="2053"/>
                            <a:ext cx="110" cy="117"/>
                          </a:xfrm>
                          <a:prstGeom prst="ellipse">
                            <a:avLst/>
                          </a:prstGeom>
                          <a:solidFill>
                            <a:srgbClr val="DDDD5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82" name="Oval 31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71" y="2056"/>
                            <a:ext cx="105" cy="112"/>
                          </a:xfrm>
                          <a:prstGeom prst="ellipse">
                            <a:avLst/>
                          </a:prstGeom>
                          <a:solidFill>
                            <a:srgbClr val="E0E05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83" name="Oval 3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74" y="2058"/>
                            <a:ext cx="100" cy="107"/>
                          </a:xfrm>
                          <a:prstGeom prst="ellipse">
                            <a:avLst/>
                          </a:prstGeom>
                          <a:solidFill>
                            <a:srgbClr val="E2E25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84" name="Oval 3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75" y="2061"/>
                            <a:ext cx="98" cy="102"/>
                          </a:xfrm>
                          <a:prstGeom prst="ellipse">
                            <a:avLst/>
                          </a:prstGeom>
                          <a:solidFill>
                            <a:srgbClr val="E4E45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85" name="Oval 3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77" y="2063"/>
                            <a:ext cx="93" cy="98"/>
                          </a:xfrm>
                          <a:prstGeom prst="ellipse">
                            <a:avLst/>
                          </a:prstGeom>
                          <a:solidFill>
                            <a:srgbClr val="E7E75C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86" name="Oval 3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80" y="2065"/>
                            <a:ext cx="88" cy="93"/>
                          </a:xfrm>
                          <a:prstGeom prst="ellipse">
                            <a:avLst/>
                          </a:prstGeom>
                          <a:solidFill>
                            <a:srgbClr val="E9E95D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87" name="Oval 3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82" y="2068"/>
                            <a:ext cx="84" cy="88"/>
                          </a:xfrm>
                          <a:prstGeom prst="ellipse">
                            <a:avLst/>
                          </a:prstGeom>
                          <a:solidFill>
                            <a:srgbClr val="EBEB5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88" name="Oval 3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85" y="2070"/>
                            <a:ext cx="78" cy="83"/>
                          </a:xfrm>
                          <a:prstGeom prst="ellipse">
                            <a:avLst/>
                          </a:prstGeom>
                          <a:solidFill>
                            <a:srgbClr val="EDED5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89" name="Oval 3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87" y="2072"/>
                            <a:ext cx="74" cy="79"/>
                          </a:xfrm>
                          <a:prstGeom prst="ellipse">
                            <a:avLst/>
                          </a:prstGeom>
                          <a:solidFill>
                            <a:srgbClr val="EFEF5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90" name="Oval 3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89" y="2075"/>
                            <a:ext cx="69" cy="74"/>
                          </a:xfrm>
                          <a:prstGeom prst="ellipse">
                            <a:avLst/>
                          </a:prstGeom>
                          <a:solidFill>
                            <a:srgbClr val="F0F06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91" name="Oval 3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91" y="2077"/>
                            <a:ext cx="66" cy="69"/>
                          </a:xfrm>
                          <a:prstGeom prst="ellipse">
                            <a:avLst/>
                          </a:prstGeom>
                          <a:solidFill>
                            <a:srgbClr val="F2F26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92" name="Oval 32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93" y="2080"/>
                            <a:ext cx="62" cy="64"/>
                          </a:xfrm>
                          <a:prstGeom prst="ellipse">
                            <a:avLst/>
                          </a:prstGeom>
                          <a:solidFill>
                            <a:srgbClr val="F4F461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93" name="Oval 32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95" y="2082"/>
                            <a:ext cx="59" cy="61"/>
                          </a:xfrm>
                          <a:prstGeom prst="ellipse">
                            <a:avLst/>
                          </a:prstGeom>
                          <a:solidFill>
                            <a:srgbClr val="F5F56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94" name="Oval 32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98" y="2084"/>
                            <a:ext cx="53" cy="56"/>
                          </a:xfrm>
                          <a:prstGeom prst="ellipse">
                            <a:avLst/>
                          </a:prstGeom>
                          <a:solidFill>
                            <a:srgbClr val="F6F66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95" name="Oval 32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300" y="2087"/>
                            <a:ext cx="49" cy="51"/>
                          </a:xfrm>
                          <a:prstGeom prst="ellipse">
                            <a:avLst/>
                          </a:prstGeom>
                          <a:solidFill>
                            <a:srgbClr val="F7F7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96" name="Oval 32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302" y="2089"/>
                            <a:ext cx="45" cy="47"/>
                          </a:xfrm>
                          <a:prstGeom prst="ellipse">
                            <a:avLst/>
                          </a:prstGeom>
                          <a:solidFill>
                            <a:srgbClr val="F9F9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97" name="Oval 32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305" y="2092"/>
                            <a:ext cx="39" cy="41"/>
                          </a:xfrm>
                          <a:prstGeom prst="ellipse">
                            <a:avLst/>
                          </a:prstGeom>
                          <a:solidFill>
                            <a:srgbClr val="F9F9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98" name="Oval 32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307" y="2094"/>
                            <a:ext cx="35" cy="37"/>
                          </a:xfrm>
                          <a:prstGeom prst="ellipse">
                            <a:avLst/>
                          </a:prstGeom>
                          <a:solidFill>
                            <a:srgbClr val="FAFA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99" name="Oval 33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308" y="2096"/>
                            <a:ext cx="33" cy="32"/>
                          </a:xfrm>
                          <a:prstGeom prst="ellipse">
                            <a:avLst/>
                          </a:prstGeom>
                          <a:solidFill>
                            <a:srgbClr val="FBFB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00" name="Oval 33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311" y="2099"/>
                            <a:ext cx="27" cy="27"/>
                          </a:xfrm>
                          <a:prstGeom prst="ellipse">
                            <a:avLst/>
                          </a:prstGeom>
                          <a:solidFill>
                            <a:srgbClr val="FCFC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01" name="Oval 33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313" y="2101"/>
                            <a:ext cx="23" cy="23"/>
                          </a:xfrm>
                          <a:prstGeom prst="ellipse">
                            <a:avLst/>
                          </a:prstGeom>
                          <a:solidFill>
                            <a:srgbClr val="FCFC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02" name="Oval 33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316" y="2103"/>
                            <a:ext cx="17" cy="18"/>
                          </a:xfrm>
                          <a:prstGeom prst="ellipse">
                            <a:avLst/>
                          </a:prstGeom>
                          <a:solidFill>
                            <a:srgbClr val="FDFD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03" name="Oval 33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318" y="2106"/>
                            <a:ext cx="13" cy="13"/>
                          </a:xfrm>
                          <a:prstGeom prst="ellipse">
                            <a:avLst/>
                          </a:prstGeom>
                          <a:solidFill>
                            <a:srgbClr val="FDFD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04" name="Oval 33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320" y="2108"/>
                            <a:ext cx="9" cy="9"/>
                          </a:xfrm>
                          <a:prstGeom prst="ellipse">
                            <a:avLst/>
                          </a:prstGeom>
                          <a:solidFill>
                            <a:srgbClr val="FEFE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05" name="Oval 33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323" y="2111"/>
                            <a:ext cx="3" cy="3"/>
                          </a:xfrm>
                          <a:prstGeom prst="ellipse">
                            <a:avLst/>
                          </a:prstGeom>
                          <a:solidFill>
                            <a:srgbClr val="FEFE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</p:grpSp>
                    <p:sp>
                      <p:nvSpPr>
                        <p:cNvPr id="754" name="Oval 3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10" y="1989"/>
                          <a:ext cx="227" cy="244"/>
                        </a:xfrm>
                        <a:prstGeom prst="ellipse">
                          <a:avLst/>
                        </a:prstGeom>
                        <a:noFill/>
                        <a:ln w="158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</a:endParaRPr>
                        </a:p>
                      </p:txBody>
                    </p:sp>
                  </p:grpSp>
                  <p:grpSp>
                    <p:nvGrpSpPr>
                      <p:cNvPr id="33" name="Group 39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442" y="2088"/>
                        <a:ext cx="226" cy="244"/>
                        <a:chOff x="4442" y="2088"/>
                        <a:chExt cx="226" cy="244"/>
                      </a:xfrm>
                    </p:grpSpPr>
                    <p:grpSp>
                      <p:nvGrpSpPr>
                        <p:cNvPr id="700" name="Group 39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442" y="2088"/>
                          <a:ext cx="226" cy="244"/>
                          <a:chOff x="4442" y="2088"/>
                          <a:chExt cx="226" cy="244"/>
                        </a:xfrm>
                      </p:grpSpPr>
                      <p:sp>
                        <p:nvSpPr>
                          <p:cNvPr id="702" name="Oval 34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42" y="2088"/>
                            <a:ext cx="226" cy="244"/>
                          </a:xfrm>
                          <a:prstGeom prst="ellipse">
                            <a:avLst/>
                          </a:prstGeom>
                          <a:solidFill>
                            <a:srgbClr val="B2B2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03" name="Oval 34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45" y="2093"/>
                            <a:ext cx="220" cy="234"/>
                          </a:xfrm>
                          <a:prstGeom prst="ellipse">
                            <a:avLst/>
                          </a:prstGeom>
                          <a:solidFill>
                            <a:srgbClr val="B2B2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04" name="Oval 34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48" y="2095"/>
                            <a:ext cx="214" cy="230"/>
                          </a:xfrm>
                          <a:prstGeom prst="ellipse">
                            <a:avLst/>
                          </a:prstGeom>
                          <a:solidFill>
                            <a:srgbClr val="B3B3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05" name="Oval 34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50" y="2097"/>
                            <a:ext cx="210" cy="226"/>
                          </a:xfrm>
                          <a:prstGeom prst="ellipse">
                            <a:avLst/>
                          </a:prstGeom>
                          <a:solidFill>
                            <a:srgbClr val="B3B3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06" name="Oval 34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53" y="2100"/>
                            <a:ext cx="204" cy="220"/>
                          </a:xfrm>
                          <a:prstGeom prst="ellipse">
                            <a:avLst/>
                          </a:prstGeom>
                          <a:solidFill>
                            <a:srgbClr val="B4B4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07" name="Oval 34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55" y="2102"/>
                            <a:ext cx="200" cy="216"/>
                          </a:xfrm>
                          <a:prstGeom prst="ellipse">
                            <a:avLst/>
                          </a:prstGeom>
                          <a:solidFill>
                            <a:srgbClr val="B5B5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08" name="Oval 34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56" y="2105"/>
                            <a:ext cx="197" cy="210"/>
                          </a:xfrm>
                          <a:prstGeom prst="ellipse">
                            <a:avLst/>
                          </a:prstGeom>
                          <a:solidFill>
                            <a:srgbClr val="B6B6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09" name="Oval 3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58" y="2107"/>
                            <a:ext cx="193" cy="206"/>
                          </a:xfrm>
                          <a:prstGeom prst="ellipse">
                            <a:avLst/>
                          </a:prstGeom>
                          <a:solidFill>
                            <a:srgbClr val="B7B74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10" name="Oval 34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61" y="2109"/>
                            <a:ext cx="188" cy="202"/>
                          </a:xfrm>
                          <a:prstGeom prst="ellipse">
                            <a:avLst/>
                          </a:prstGeom>
                          <a:solidFill>
                            <a:srgbClr val="B8B84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11" name="Oval 34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63" y="2112"/>
                            <a:ext cx="184" cy="196"/>
                          </a:xfrm>
                          <a:prstGeom prst="ellipse">
                            <a:avLst/>
                          </a:prstGeom>
                          <a:solidFill>
                            <a:srgbClr val="B9B94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12" name="Oval 35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66" y="2114"/>
                            <a:ext cx="178" cy="192"/>
                          </a:xfrm>
                          <a:prstGeom prst="ellipse">
                            <a:avLst/>
                          </a:prstGeom>
                          <a:solidFill>
                            <a:srgbClr val="BBBB4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13" name="Oval 35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68" y="2117"/>
                            <a:ext cx="174" cy="187"/>
                          </a:xfrm>
                          <a:prstGeom prst="ellipse">
                            <a:avLst/>
                          </a:prstGeom>
                          <a:solidFill>
                            <a:srgbClr val="BCBC4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14" name="Oval 35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69" y="2119"/>
                            <a:ext cx="171" cy="183"/>
                          </a:xfrm>
                          <a:prstGeom prst="ellipse">
                            <a:avLst/>
                          </a:prstGeom>
                          <a:solidFill>
                            <a:srgbClr val="BEBE4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15" name="Oval 35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72" y="2121"/>
                            <a:ext cx="166" cy="179"/>
                          </a:xfrm>
                          <a:prstGeom prst="ellipse">
                            <a:avLst/>
                          </a:prstGeom>
                          <a:solidFill>
                            <a:srgbClr val="C0C04C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16" name="Oval 35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74" y="2124"/>
                            <a:ext cx="163" cy="174"/>
                          </a:xfrm>
                          <a:prstGeom prst="ellipse">
                            <a:avLst/>
                          </a:prstGeom>
                          <a:solidFill>
                            <a:srgbClr val="C1C14D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17" name="Oval 35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76" y="2126"/>
                            <a:ext cx="159" cy="169"/>
                          </a:xfrm>
                          <a:prstGeom prst="ellipse">
                            <a:avLst/>
                          </a:prstGeom>
                          <a:solidFill>
                            <a:srgbClr val="C3C34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18" name="Oval 35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79" y="2128"/>
                            <a:ext cx="153" cy="165"/>
                          </a:xfrm>
                          <a:prstGeom prst="ellipse">
                            <a:avLst/>
                          </a:prstGeom>
                          <a:solidFill>
                            <a:srgbClr val="C5C54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19" name="Oval 35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81" y="2131"/>
                            <a:ext cx="149" cy="159"/>
                          </a:xfrm>
                          <a:prstGeom prst="ellipse">
                            <a:avLst/>
                          </a:prstGeom>
                          <a:solidFill>
                            <a:srgbClr val="C7C74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20" name="Oval 35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84" y="2133"/>
                            <a:ext cx="144" cy="155"/>
                          </a:xfrm>
                          <a:prstGeom prst="ellipse">
                            <a:avLst/>
                          </a:prstGeom>
                          <a:solidFill>
                            <a:srgbClr val="C9C95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21" name="Oval 35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85" y="2136"/>
                            <a:ext cx="140" cy="150"/>
                          </a:xfrm>
                          <a:prstGeom prst="ellipse">
                            <a:avLst/>
                          </a:prstGeom>
                          <a:solidFill>
                            <a:srgbClr val="CCCC51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22" name="Oval 36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87" y="2138"/>
                            <a:ext cx="136" cy="145"/>
                          </a:xfrm>
                          <a:prstGeom prst="ellipse">
                            <a:avLst/>
                          </a:prstGeom>
                          <a:solidFill>
                            <a:srgbClr val="CECE5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23" name="Oval 36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89" y="2140"/>
                            <a:ext cx="132" cy="141"/>
                          </a:xfrm>
                          <a:prstGeom prst="ellipse">
                            <a:avLst/>
                          </a:prstGeom>
                          <a:solidFill>
                            <a:srgbClr val="D1D15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24" name="Oval 36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92" y="2143"/>
                            <a:ext cx="127" cy="136"/>
                          </a:xfrm>
                          <a:prstGeom prst="ellipse">
                            <a:avLst/>
                          </a:prstGeom>
                          <a:solidFill>
                            <a:srgbClr val="D3D35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25" name="Oval 36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94" y="2145"/>
                            <a:ext cx="123" cy="131"/>
                          </a:xfrm>
                          <a:prstGeom prst="ellipse">
                            <a:avLst/>
                          </a:prstGeom>
                          <a:solidFill>
                            <a:srgbClr val="D6D65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26" name="Oval 36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97" y="2148"/>
                            <a:ext cx="118" cy="126"/>
                          </a:xfrm>
                          <a:prstGeom prst="ellipse">
                            <a:avLst/>
                          </a:prstGeom>
                          <a:solidFill>
                            <a:srgbClr val="D8D856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27" name="Oval 36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98" y="2150"/>
                            <a:ext cx="114" cy="121"/>
                          </a:xfrm>
                          <a:prstGeom prst="ellipse">
                            <a:avLst/>
                          </a:prstGeom>
                          <a:solidFill>
                            <a:srgbClr val="DBDB5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28" name="Oval 36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00" y="2152"/>
                            <a:ext cx="110" cy="117"/>
                          </a:xfrm>
                          <a:prstGeom prst="ellipse">
                            <a:avLst/>
                          </a:prstGeom>
                          <a:solidFill>
                            <a:srgbClr val="DDDD5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29" name="Oval 36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03" y="2155"/>
                            <a:ext cx="104" cy="112"/>
                          </a:xfrm>
                          <a:prstGeom prst="ellipse">
                            <a:avLst/>
                          </a:prstGeom>
                          <a:solidFill>
                            <a:srgbClr val="E0E05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30" name="Oval 36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05" y="2157"/>
                            <a:ext cx="100" cy="107"/>
                          </a:xfrm>
                          <a:prstGeom prst="ellipse">
                            <a:avLst/>
                          </a:prstGeom>
                          <a:solidFill>
                            <a:srgbClr val="E2E25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31" name="Oval 36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07" y="2159"/>
                            <a:ext cx="97" cy="103"/>
                          </a:xfrm>
                          <a:prstGeom prst="ellipse">
                            <a:avLst/>
                          </a:prstGeom>
                          <a:solidFill>
                            <a:srgbClr val="E4E45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32" name="Oval 37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10" y="2162"/>
                            <a:ext cx="91" cy="97"/>
                          </a:xfrm>
                          <a:prstGeom prst="ellipse">
                            <a:avLst/>
                          </a:prstGeom>
                          <a:solidFill>
                            <a:srgbClr val="E7E75C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33" name="Oval 37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12" y="2164"/>
                            <a:ext cx="87" cy="93"/>
                          </a:xfrm>
                          <a:prstGeom prst="ellipse">
                            <a:avLst/>
                          </a:prstGeom>
                          <a:solidFill>
                            <a:srgbClr val="E9E95D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34" name="Oval 37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13" y="2167"/>
                            <a:ext cx="84" cy="88"/>
                          </a:xfrm>
                          <a:prstGeom prst="ellipse">
                            <a:avLst/>
                          </a:prstGeom>
                          <a:solidFill>
                            <a:srgbClr val="EBEB5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35" name="Oval 37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16" y="2169"/>
                            <a:ext cx="78" cy="83"/>
                          </a:xfrm>
                          <a:prstGeom prst="ellipse">
                            <a:avLst/>
                          </a:prstGeom>
                          <a:solidFill>
                            <a:srgbClr val="EDED5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36" name="Oval 37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18" y="2171"/>
                            <a:ext cx="74" cy="79"/>
                          </a:xfrm>
                          <a:prstGeom prst="ellipse">
                            <a:avLst/>
                          </a:prstGeom>
                          <a:solidFill>
                            <a:srgbClr val="EFEF5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37" name="Oval 37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20" y="2174"/>
                            <a:ext cx="70" cy="74"/>
                          </a:xfrm>
                          <a:prstGeom prst="ellipse">
                            <a:avLst/>
                          </a:prstGeom>
                          <a:solidFill>
                            <a:srgbClr val="F0F06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38" name="Oval 37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23" y="2176"/>
                            <a:ext cx="65" cy="69"/>
                          </a:xfrm>
                          <a:prstGeom prst="ellipse">
                            <a:avLst/>
                          </a:prstGeom>
                          <a:solidFill>
                            <a:srgbClr val="F2F26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39" name="Oval 37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25" y="2178"/>
                            <a:ext cx="61" cy="65"/>
                          </a:xfrm>
                          <a:prstGeom prst="ellipse">
                            <a:avLst/>
                          </a:prstGeom>
                          <a:solidFill>
                            <a:srgbClr val="F4F461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40" name="Oval 37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26" y="2181"/>
                            <a:ext cx="58" cy="61"/>
                          </a:xfrm>
                          <a:prstGeom prst="ellipse">
                            <a:avLst/>
                          </a:prstGeom>
                          <a:solidFill>
                            <a:srgbClr val="F5F56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41" name="Oval 37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29" y="2183"/>
                            <a:ext cx="53" cy="56"/>
                          </a:xfrm>
                          <a:prstGeom prst="ellipse">
                            <a:avLst/>
                          </a:prstGeom>
                          <a:solidFill>
                            <a:srgbClr val="F6F66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42" name="Oval 38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31" y="2186"/>
                            <a:ext cx="49" cy="51"/>
                          </a:xfrm>
                          <a:prstGeom prst="ellipse">
                            <a:avLst/>
                          </a:prstGeom>
                          <a:solidFill>
                            <a:srgbClr val="F7F7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43" name="Oval 38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34" y="2188"/>
                            <a:ext cx="44" cy="46"/>
                          </a:xfrm>
                          <a:prstGeom prst="ellipse">
                            <a:avLst/>
                          </a:prstGeom>
                          <a:solidFill>
                            <a:srgbClr val="F9F9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44" name="Oval 38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36" y="2190"/>
                            <a:ext cx="39" cy="42"/>
                          </a:xfrm>
                          <a:prstGeom prst="ellipse">
                            <a:avLst/>
                          </a:prstGeom>
                          <a:solidFill>
                            <a:srgbClr val="F9F9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45" name="Oval 38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38" y="2193"/>
                            <a:ext cx="35" cy="37"/>
                          </a:xfrm>
                          <a:prstGeom prst="ellipse">
                            <a:avLst/>
                          </a:prstGeom>
                          <a:solidFill>
                            <a:srgbClr val="FAFA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46" name="Oval 38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41" y="2195"/>
                            <a:ext cx="31" cy="32"/>
                          </a:xfrm>
                          <a:prstGeom prst="ellipse">
                            <a:avLst/>
                          </a:prstGeom>
                          <a:solidFill>
                            <a:srgbClr val="FBFB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47" name="Oval 38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42" y="2198"/>
                            <a:ext cx="27" cy="27"/>
                          </a:xfrm>
                          <a:prstGeom prst="ellipse">
                            <a:avLst/>
                          </a:prstGeom>
                          <a:solidFill>
                            <a:srgbClr val="FCFC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48" name="Oval 38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44" y="2200"/>
                            <a:ext cx="23" cy="23"/>
                          </a:xfrm>
                          <a:prstGeom prst="ellipse">
                            <a:avLst/>
                          </a:prstGeom>
                          <a:solidFill>
                            <a:srgbClr val="FCFC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49" name="Oval 38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47" y="2202"/>
                            <a:ext cx="18" cy="18"/>
                          </a:xfrm>
                          <a:prstGeom prst="ellipse">
                            <a:avLst/>
                          </a:prstGeom>
                          <a:solidFill>
                            <a:srgbClr val="FDFD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50" name="Oval 38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49" y="2205"/>
                            <a:ext cx="13" cy="13"/>
                          </a:xfrm>
                          <a:prstGeom prst="ellipse">
                            <a:avLst/>
                          </a:prstGeom>
                          <a:solidFill>
                            <a:srgbClr val="FDFD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51" name="Oval 38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51" y="2207"/>
                            <a:ext cx="9" cy="8"/>
                          </a:xfrm>
                          <a:prstGeom prst="ellipse">
                            <a:avLst/>
                          </a:prstGeom>
                          <a:solidFill>
                            <a:srgbClr val="FEFE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52" name="Oval 39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54" y="2209"/>
                            <a:ext cx="3" cy="4"/>
                          </a:xfrm>
                          <a:prstGeom prst="ellipse">
                            <a:avLst/>
                          </a:prstGeom>
                          <a:solidFill>
                            <a:srgbClr val="FEFE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</p:grpSp>
                    <p:sp>
                      <p:nvSpPr>
                        <p:cNvPr id="701" name="Oval 3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42" y="2088"/>
                          <a:ext cx="226" cy="244"/>
                        </a:xfrm>
                        <a:prstGeom prst="ellipse">
                          <a:avLst/>
                        </a:prstGeom>
                        <a:noFill/>
                        <a:ln w="158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</a:endParaRPr>
                        </a:p>
                      </p:txBody>
                    </p:sp>
                  </p:grpSp>
                  <p:grpSp>
                    <p:nvGrpSpPr>
                      <p:cNvPr id="34" name="Group 44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628" y="2239"/>
                        <a:ext cx="227" cy="244"/>
                        <a:chOff x="4628" y="2239"/>
                        <a:chExt cx="227" cy="244"/>
                      </a:xfrm>
                    </p:grpSpPr>
                    <p:grpSp>
                      <p:nvGrpSpPr>
                        <p:cNvPr id="647" name="Group 44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628" y="2239"/>
                          <a:ext cx="227" cy="244"/>
                          <a:chOff x="4628" y="2239"/>
                          <a:chExt cx="227" cy="244"/>
                        </a:xfrm>
                      </p:grpSpPr>
                      <p:sp>
                        <p:nvSpPr>
                          <p:cNvPr id="649" name="Oval 39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28" y="2239"/>
                            <a:ext cx="227" cy="244"/>
                          </a:xfrm>
                          <a:prstGeom prst="ellipse">
                            <a:avLst/>
                          </a:prstGeom>
                          <a:solidFill>
                            <a:srgbClr val="B2B2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50" name="Oval 39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31" y="2244"/>
                            <a:ext cx="221" cy="235"/>
                          </a:xfrm>
                          <a:prstGeom prst="ellipse">
                            <a:avLst/>
                          </a:prstGeom>
                          <a:solidFill>
                            <a:srgbClr val="B2B2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51" name="Oval 39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34" y="2246"/>
                            <a:ext cx="215" cy="230"/>
                          </a:xfrm>
                          <a:prstGeom prst="ellipse">
                            <a:avLst/>
                          </a:prstGeom>
                          <a:solidFill>
                            <a:srgbClr val="B3B3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52" name="Oval 39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36" y="2249"/>
                            <a:ext cx="211" cy="225"/>
                          </a:xfrm>
                          <a:prstGeom prst="ellipse">
                            <a:avLst/>
                          </a:prstGeom>
                          <a:solidFill>
                            <a:srgbClr val="B3B3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53" name="Oval 39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38" y="2251"/>
                            <a:ext cx="206" cy="221"/>
                          </a:xfrm>
                          <a:prstGeom prst="ellipse">
                            <a:avLst/>
                          </a:prstGeom>
                          <a:solidFill>
                            <a:srgbClr val="B4B4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54" name="Oval 39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41" y="2254"/>
                            <a:ext cx="201" cy="215"/>
                          </a:xfrm>
                          <a:prstGeom prst="ellipse">
                            <a:avLst/>
                          </a:prstGeom>
                          <a:solidFill>
                            <a:srgbClr val="B5B5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55" name="Oval 40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43" y="2256"/>
                            <a:ext cx="197" cy="211"/>
                          </a:xfrm>
                          <a:prstGeom prst="ellipse">
                            <a:avLst/>
                          </a:prstGeom>
                          <a:solidFill>
                            <a:srgbClr val="B6B6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56" name="Oval 40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44" y="2258"/>
                            <a:ext cx="195" cy="206"/>
                          </a:xfrm>
                          <a:prstGeom prst="ellipse">
                            <a:avLst/>
                          </a:prstGeom>
                          <a:solidFill>
                            <a:srgbClr val="B7B74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57" name="Oval 40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47" y="2261"/>
                            <a:ext cx="189" cy="201"/>
                          </a:xfrm>
                          <a:prstGeom prst="ellipse">
                            <a:avLst/>
                          </a:prstGeom>
                          <a:solidFill>
                            <a:srgbClr val="B8B84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58" name="Oval 40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49" y="2263"/>
                            <a:ext cx="185" cy="197"/>
                          </a:xfrm>
                          <a:prstGeom prst="ellipse">
                            <a:avLst/>
                          </a:prstGeom>
                          <a:solidFill>
                            <a:srgbClr val="B9B94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59" name="Oval 40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51" y="2265"/>
                            <a:ext cx="180" cy="192"/>
                          </a:xfrm>
                          <a:prstGeom prst="ellipse">
                            <a:avLst/>
                          </a:prstGeom>
                          <a:solidFill>
                            <a:srgbClr val="BBBB4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60" name="Oval 40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54" y="2268"/>
                            <a:ext cx="175" cy="187"/>
                          </a:xfrm>
                          <a:prstGeom prst="ellipse">
                            <a:avLst/>
                          </a:prstGeom>
                          <a:solidFill>
                            <a:srgbClr val="BCBC4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61" name="Oval 40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56" y="2270"/>
                            <a:ext cx="172" cy="184"/>
                          </a:xfrm>
                          <a:prstGeom prst="ellipse">
                            <a:avLst/>
                          </a:prstGeom>
                          <a:solidFill>
                            <a:srgbClr val="BEBE4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62" name="Oval 40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59" y="2273"/>
                            <a:ext cx="166" cy="178"/>
                          </a:xfrm>
                          <a:prstGeom prst="ellipse">
                            <a:avLst/>
                          </a:prstGeom>
                          <a:solidFill>
                            <a:srgbClr val="C0C04C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63" name="Oval 40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60" y="2275"/>
                            <a:ext cx="164" cy="174"/>
                          </a:xfrm>
                          <a:prstGeom prst="ellipse">
                            <a:avLst/>
                          </a:prstGeom>
                          <a:solidFill>
                            <a:srgbClr val="C1C14D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64" name="Oval 40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62" y="2277"/>
                            <a:ext cx="160" cy="170"/>
                          </a:xfrm>
                          <a:prstGeom prst="ellipse">
                            <a:avLst/>
                          </a:prstGeom>
                          <a:solidFill>
                            <a:srgbClr val="C3C34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65" name="Oval 4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65" y="2280"/>
                            <a:ext cx="154" cy="164"/>
                          </a:xfrm>
                          <a:prstGeom prst="ellipse">
                            <a:avLst/>
                          </a:prstGeom>
                          <a:solidFill>
                            <a:srgbClr val="C5C54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66" name="Oval 41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67" y="2282"/>
                            <a:ext cx="150" cy="160"/>
                          </a:xfrm>
                          <a:prstGeom prst="ellipse">
                            <a:avLst/>
                          </a:prstGeom>
                          <a:solidFill>
                            <a:srgbClr val="C7C74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67" name="Oval 41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69" y="2285"/>
                            <a:ext cx="146" cy="154"/>
                          </a:xfrm>
                          <a:prstGeom prst="ellipse">
                            <a:avLst/>
                          </a:prstGeom>
                          <a:solidFill>
                            <a:srgbClr val="C9C95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68" name="Oval 41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72" y="2287"/>
                            <a:ext cx="140" cy="150"/>
                          </a:xfrm>
                          <a:prstGeom prst="ellipse">
                            <a:avLst/>
                          </a:prstGeom>
                          <a:solidFill>
                            <a:srgbClr val="CCCC51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69" name="Oval 4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74" y="2289"/>
                            <a:ext cx="136" cy="146"/>
                          </a:xfrm>
                          <a:prstGeom prst="ellipse">
                            <a:avLst/>
                          </a:prstGeom>
                          <a:solidFill>
                            <a:srgbClr val="CECE5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70" name="Oval 4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77" y="2292"/>
                            <a:ext cx="131" cy="140"/>
                          </a:xfrm>
                          <a:prstGeom prst="ellipse">
                            <a:avLst/>
                          </a:prstGeom>
                          <a:solidFill>
                            <a:srgbClr val="D1D15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71" name="Oval 4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78" y="2294"/>
                            <a:ext cx="128" cy="136"/>
                          </a:xfrm>
                          <a:prstGeom prst="ellipse">
                            <a:avLst/>
                          </a:prstGeom>
                          <a:solidFill>
                            <a:srgbClr val="D3D35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72" name="Oval 4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80" y="2296"/>
                            <a:ext cx="124" cy="131"/>
                          </a:xfrm>
                          <a:prstGeom prst="ellipse">
                            <a:avLst/>
                          </a:prstGeom>
                          <a:solidFill>
                            <a:srgbClr val="D6D65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73" name="Oval 4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82" y="2299"/>
                            <a:ext cx="120" cy="126"/>
                          </a:xfrm>
                          <a:prstGeom prst="ellipse">
                            <a:avLst/>
                          </a:prstGeom>
                          <a:solidFill>
                            <a:srgbClr val="D8D856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74" name="Oval 4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85" y="2301"/>
                            <a:ext cx="114" cy="122"/>
                          </a:xfrm>
                          <a:prstGeom prst="ellipse">
                            <a:avLst/>
                          </a:prstGeom>
                          <a:solidFill>
                            <a:srgbClr val="DBDB5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75" name="Oval 4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87" y="2304"/>
                            <a:ext cx="110" cy="116"/>
                          </a:xfrm>
                          <a:prstGeom prst="ellipse">
                            <a:avLst/>
                          </a:prstGeom>
                          <a:solidFill>
                            <a:srgbClr val="DDDD5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76" name="Oval 4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90" y="2306"/>
                            <a:ext cx="104" cy="112"/>
                          </a:xfrm>
                          <a:prstGeom prst="ellipse">
                            <a:avLst/>
                          </a:prstGeom>
                          <a:solidFill>
                            <a:srgbClr val="E0E05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77" name="Oval 4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92" y="2308"/>
                            <a:ext cx="100" cy="108"/>
                          </a:xfrm>
                          <a:prstGeom prst="ellipse">
                            <a:avLst/>
                          </a:prstGeom>
                          <a:solidFill>
                            <a:srgbClr val="E2E25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78" name="Oval 42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93" y="2311"/>
                            <a:ext cx="98" cy="102"/>
                          </a:xfrm>
                          <a:prstGeom prst="ellipse">
                            <a:avLst/>
                          </a:prstGeom>
                          <a:solidFill>
                            <a:srgbClr val="E4E45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79" name="Oval 42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96" y="2313"/>
                            <a:ext cx="92" cy="98"/>
                          </a:xfrm>
                          <a:prstGeom prst="ellipse">
                            <a:avLst/>
                          </a:prstGeom>
                          <a:solidFill>
                            <a:srgbClr val="E7E75C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80" name="Oval 42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98" y="2315"/>
                            <a:ext cx="88" cy="93"/>
                          </a:xfrm>
                          <a:prstGeom prst="ellipse">
                            <a:avLst/>
                          </a:prstGeom>
                          <a:solidFill>
                            <a:srgbClr val="E9E95D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81" name="Oval 42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00" y="2318"/>
                            <a:ext cx="84" cy="88"/>
                          </a:xfrm>
                          <a:prstGeom prst="ellipse">
                            <a:avLst/>
                          </a:prstGeom>
                          <a:solidFill>
                            <a:srgbClr val="EBEB5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82" name="Oval 42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03" y="2320"/>
                            <a:ext cx="78" cy="84"/>
                          </a:xfrm>
                          <a:prstGeom prst="ellipse">
                            <a:avLst/>
                          </a:prstGeom>
                          <a:solidFill>
                            <a:srgbClr val="EDED5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83" name="Oval 42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05" y="2323"/>
                            <a:ext cx="74" cy="78"/>
                          </a:xfrm>
                          <a:prstGeom prst="ellipse">
                            <a:avLst/>
                          </a:prstGeom>
                          <a:solidFill>
                            <a:srgbClr val="EFEF5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84" name="Oval 42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07" y="2325"/>
                            <a:ext cx="70" cy="74"/>
                          </a:xfrm>
                          <a:prstGeom prst="ellipse">
                            <a:avLst/>
                          </a:prstGeom>
                          <a:solidFill>
                            <a:srgbClr val="F0F06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85" name="Oval 43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09" y="2327"/>
                            <a:ext cx="66" cy="70"/>
                          </a:xfrm>
                          <a:prstGeom prst="ellipse">
                            <a:avLst/>
                          </a:prstGeom>
                          <a:solidFill>
                            <a:srgbClr val="F2F26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86" name="Oval 43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11" y="2330"/>
                            <a:ext cx="62" cy="64"/>
                          </a:xfrm>
                          <a:prstGeom prst="ellipse">
                            <a:avLst/>
                          </a:prstGeom>
                          <a:solidFill>
                            <a:srgbClr val="F4F461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87" name="Oval 43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13" y="2332"/>
                            <a:ext cx="59" cy="61"/>
                          </a:xfrm>
                          <a:prstGeom prst="ellipse">
                            <a:avLst/>
                          </a:prstGeom>
                          <a:solidFill>
                            <a:srgbClr val="F5F56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88" name="Oval 43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16" y="2335"/>
                            <a:ext cx="53" cy="56"/>
                          </a:xfrm>
                          <a:prstGeom prst="ellipse">
                            <a:avLst/>
                          </a:prstGeom>
                          <a:solidFill>
                            <a:srgbClr val="F6F66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89" name="Oval 43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18" y="2337"/>
                            <a:ext cx="49" cy="51"/>
                          </a:xfrm>
                          <a:prstGeom prst="ellipse">
                            <a:avLst/>
                          </a:prstGeom>
                          <a:solidFill>
                            <a:srgbClr val="F7F7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90" name="Oval 43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21" y="2339"/>
                            <a:ext cx="44" cy="47"/>
                          </a:xfrm>
                          <a:prstGeom prst="ellipse">
                            <a:avLst/>
                          </a:prstGeom>
                          <a:solidFill>
                            <a:srgbClr val="F9F9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91" name="Oval 43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23" y="2342"/>
                            <a:ext cx="39" cy="41"/>
                          </a:xfrm>
                          <a:prstGeom prst="ellipse">
                            <a:avLst/>
                          </a:prstGeom>
                          <a:solidFill>
                            <a:srgbClr val="F9F9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92" name="Oval 43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25" y="2344"/>
                            <a:ext cx="35" cy="37"/>
                          </a:xfrm>
                          <a:prstGeom prst="ellipse">
                            <a:avLst/>
                          </a:prstGeom>
                          <a:solidFill>
                            <a:srgbClr val="FAFA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93" name="Oval 43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27" y="2346"/>
                            <a:ext cx="32" cy="33"/>
                          </a:xfrm>
                          <a:prstGeom prst="ellipse">
                            <a:avLst/>
                          </a:prstGeom>
                          <a:solidFill>
                            <a:srgbClr val="FBFB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94" name="Oval 43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29" y="2349"/>
                            <a:ext cx="27" cy="27"/>
                          </a:xfrm>
                          <a:prstGeom prst="ellipse">
                            <a:avLst/>
                          </a:prstGeom>
                          <a:solidFill>
                            <a:srgbClr val="FCFC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95" name="Oval 44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31" y="2351"/>
                            <a:ext cx="23" cy="23"/>
                          </a:xfrm>
                          <a:prstGeom prst="ellipse">
                            <a:avLst/>
                          </a:prstGeom>
                          <a:solidFill>
                            <a:srgbClr val="FCFC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96" name="Oval 44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34" y="2354"/>
                            <a:ext cx="18" cy="17"/>
                          </a:xfrm>
                          <a:prstGeom prst="ellipse">
                            <a:avLst/>
                          </a:prstGeom>
                          <a:solidFill>
                            <a:srgbClr val="FDFD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97" name="Oval 44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36" y="2356"/>
                            <a:ext cx="13" cy="13"/>
                          </a:xfrm>
                          <a:prstGeom prst="ellipse">
                            <a:avLst/>
                          </a:prstGeom>
                          <a:solidFill>
                            <a:srgbClr val="FDFD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98" name="Oval 44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38" y="2358"/>
                            <a:ext cx="9" cy="9"/>
                          </a:xfrm>
                          <a:prstGeom prst="ellipse">
                            <a:avLst/>
                          </a:prstGeom>
                          <a:solidFill>
                            <a:srgbClr val="FEFE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99" name="Oval 44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41" y="2361"/>
                            <a:ext cx="3" cy="3"/>
                          </a:xfrm>
                          <a:prstGeom prst="ellipse">
                            <a:avLst/>
                          </a:prstGeom>
                          <a:solidFill>
                            <a:srgbClr val="FEFE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</p:grpSp>
                    <p:sp>
                      <p:nvSpPr>
                        <p:cNvPr id="648" name="Oval 4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628" y="2239"/>
                          <a:ext cx="227" cy="244"/>
                        </a:xfrm>
                        <a:prstGeom prst="ellipse">
                          <a:avLst/>
                        </a:prstGeom>
                        <a:noFill/>
                        <a:ln w="158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</a:endParaRPr>
                        </a:p>
                      </p:txBody>
                    </p:sp>
                  </p:grpSp>
                  <p:grpSp>
                    <p:nvGrpSpPr>
                      <p:cNvPr id="35" name="Group 50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187" y="2438"/>
                        <a:ext cx="227" cy="244"/>
                        <a:chOff x="3187" y="2438"/>
                        <a:chExt cx="227" cy="244"/>
                      </a:xfrm>
                    </p:grpSpPr>
                    <p:grpSp>
                      <p:nvGrpSpPr>
                        <p:cNvPr id="594" name="Group 49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187" y="2438"/>
                          <a:ext cx="227" cy="244"/>
                          <a:chOff x="3187" y="2438"/>
                          <a:chExt cx="227" cy="244"/>
                        </a:xfrm>
                      </p:grpSpPr>
                      <p:sp>
                        <p:nvSpPr>
                          <p:cNvPr id="596" name="Oval 44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187" y="2438"/>
                            <a:ext cx="227" cy="244"/>
                          </a:xfrm>
                          <a:prstGeom prst="ellipse">
                            <a:avLst/>
                          </a:prstGeom>
                          <a:solidFill>
                            <a:srgbClr val="B2B2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97" name="Oval 44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191" y="2443"/>
                            <a:ext cx="219" cy="235"/>
                          </a:xfrm>
                          <a:prstGeom prst="ellipse">
                            <a:avLst/>
                          </a:prstGeom>
                          <a:solidFill>
                            <a:srgbClr val="B2B2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98" name="Oval 45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193" y="2445"/>
                            <a:ext cx="215" cy="230"/>
                          </a:xfrm>
                          <a:prstGeom prst="ellipse">
                            <a:avLst/>
                          </a:prstGeom>
                          <a:solidFill>
                            <a:srgbClr val="B3B3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99" name="Oval 45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196" y="2448"/>
                            <a:ext cx="209" cy="225"/>
                          </a:xfrm>
                          <a:prstGeom prst="ellipse">
                            <a:avLst/>
                          </a:prstGeom>
                          <a:solidFill>
                            <a:srgbClr val="B3B3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00" name="Oval 45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198" y="2450"/>
                            <a:ext cx="205" cy="221"/>
                          </a:xfrm>
                          <a:prstGeom prst="ellipse">
                            <a:avLst/>
                          </a:prstGeom>
                          <a:solidFill>
                            <a:srgbClr val="B4B4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01" name="Oval 45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00" y="2452"/>
                            <a:ext cx="201" cy="216"/>
                          </a:xfrm>
                          <a:prstGeom prst="ellipse">
                            <a:avLst/>
                          </a:prstGeom>
                          <a:solidFill>
                            <a:srgbClr val="B5B5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02" name="Oval 45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02" y="2455"/>
                            <a:ext cx="196" cy="211"/>
                          </a:xfrm>
                          <a:prstGeom prst="ellipse">
                            <a:avLst/>
                          </a:prstGeom>
                          <a:solidFill>
                            <a:srgbClr val="B6B6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03" name="Oval 45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04" y="2457"/>
                            <a:ext cx="193" cy="206"/>
                          </a:xfrm>
                          <a:prstGeom prst="ellipse">
                            <a:avLst/>
                          </a:prstGeom>
                          <a:solidFill>
                            <a:srgbClr val="B7B74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04" name="Oval 45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06" y="2460"/>
                            <a:ext cx="189" cy="201"/>
                          </a:xfrm>
                          <a:prstGeom prst="ellipse">
                            <a:avLst/>
                          </a:prstGeom>
                          <a:solidFill>
                            <a:srgbClr val="B8B84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05" name="Oval 45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09" y="2462"/>
                            <a:ext cx="183" cy="197"/>
                          </a:xfrm>
                          <a:prstGeom prst="ellipse">
                            <a:avLst/>
                          </a:prstGeom>
                          <a:solidFill>
                            <a:srgbClr val="B9B94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06" name="Oval 45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11" y="2464"/>
                            <a:ext cx="179" cy="192"/>
                          </a:xfrm>
                          <a:prstGeom prst="ellipse">
                            <a:avLst/>
                          </a:prstGeom>
                          <a:solidFill>
                            <a:srgbClr val="BBBB4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07" name="Oval 45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14" y="2467"/>
                            <a:ext cx="173" cy="187"/>
                          </a:xfrm>
                          <a:prstGeom prst="ellipse">
                            <a:avLst/>
                          </a:prstGeom>
                          <a:solidFill>
                            <a:srgbClr val="BCBC4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08" name="Oval 46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15" y="2469"/>
                            <a:ext cx="170" cy="184"/>
                          </a:xfrm>
                          <a:prstGeom prst="ellipse">
                            <a:avLst/>
                          </a:prstGeom>
                          <a:solidFill>
                            <a:srgbClr val="BEBE4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09" name="Oval 46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17" y="2472"/>
                            <a:ext cx="167" cy="178"/>
                          </a:xfrm>
                          <a:prstGeom prst="ellipse">
                            <a:avLst/>
                          </a:prstGeom>
                          <a:solidFill>
                            <a:srgbClr val="C0C04C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10" name="Oval 46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20" y="2474"/>
                            <a:ext cx="163" cy="174"/>
                          </a:xfrm>
                          <a:prstGeom prst="ellipse">
                            <a:avLst/>
                          </a:prstGeom>
                          <a:solidFill>
                            <a:srgbClr val="C1C14D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11" name="Oval 46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22" y="2476"/>
                            <a:ext cx="158" cy="169"/>
                          </a:xfrm>
                          <a:prstGeom prst="ellipse">
                            <a:avLst/>
                          </a:prstGeom>
                          <a:solidFill>
                            <a:srgbClr val="C3C34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12" name="Oval 46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24" y="2479"/>
                            <a:ext cx="154" cy="164"/>
                          </a:xfrm>
                          <a:prstGeom prst="ellipse">
                            <a:avLst/>
                          </a:prstGeom>
                          <a:solidFill>
                            <a:srgbClr val="C5C54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13" name="Oval 46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27" y="2481"/>
                            <a:ext cx="149" cy="160"/>
                          </a:xfrm>
                          <a:prstGeom prst="ellipse">
                            <a:avLst/>
                          </a:prstGeom>
                          <a:solidFill>
                            <a:srgbClr val="C7C74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14" name="Oval 46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29" y="2483"/>
                            <a:ext cx="144" cy="155"/>
                          </a:xfrm>
                          <a:prstGeom prst="ellipse">
                            <a:avLst/>
                          </a:prstGeom>
                          <a:solidFill>
                            <a:srgbClr val="C9C95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15" name="Oval 46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30" y="2486"/>
                            <a:ext cx="141" cy="150"/>
                          </a:xfrm>
                          <a:prstGeom prst="ellipse">
                            <a:avLst/>
                          </a:prstGeom>
                          <a:solidFill>
                            <a:srgbClr val="CCCC51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16" name="Oval 46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33" y="2488"/>
                            <a:ext cx="135" cy="146"/>
                          </a:xfrm>
                          <a:prstGeom prst="ellipse">
                            <a:avLst/>
                          </a:prstGeom>
                          <a:solidFill>
                            <a:srgbClr val="CECE5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17" name="Oval 46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35" y="2491"/>
                            <a:ext cx="131" cy="140"/>
                          </a:xfrm>
                          <a:prstGeom prst="ellipse">
                            <a:avLst/>
                          </a:prstGeom>
                          <a:solidFill>
                            <a:srgbClr val="D1D15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18" name="Oval 47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37" y="2493"/>
                            <a:ext cx="128" cy="136"/>
                          </a:xfrm>
                          <a:prstGeom prst="ellipse">
                            <a:avLst/>
                          </a:prstGeom>
                          <a:solidFill>
                            <a:srgbClr val="D3D35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19" name="Oval 47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40" y="2495"/>
                            <a:ext cx="122" cy="131"/>
                          </a:xfrm>
                          <a:prstGeom prst="ellipse">
                            <a:avLst/>
                          </a:prstGeom>
                          <a:solidFill>
                            <a:srgbClr val="D6D65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20" name="Oval 47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42" y="2498"/>
                            <a:ext cx="118" cy="126"/>
                          </a:xfrm>
                          <a:prstGeom prst="ellipse">
                            <a:avLst/>
                          </a:prstGeom>
                          <a:solidFill>
                            <a:srgbClr val="D8D856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21" name="Oval 47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43" y="2500"/>
                            <a:ext cx="115" cy="122"/>
                          </a:xfrm>
                          <a:prstGeom prst="ellipse">
                            <a:avLst/>
                          </a:prstGeom>
                          <a:solidFill>
                            <a:srgbClr val="DBDB5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22" name="Oval 47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46" y="2503"/>
                            <a:ext cx="109" cy="116"/>
                          </a:xfrm>
                          <a:prstGeom prst="ellipse">
                            <a:avLst/>
                          </a:prstGeom>
                          <a:solidFill>
                            <a:srgbClr val="DDDD5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23" name="Oval 47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48" y="2505"/>
                            <a:ext cx="105" cy="112"/>
                          </a:xfrm>
                          <a:prstGeom prst="ellipse">
                            <a:avLst/>
                          </a:prstGeom>
                          <a:solidFill>
                            <a:srgbClr val="E0E05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24" name="Oval 47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50" y="2507"/>
                            <a:ext cx="101" cy="108"/>
                          </a:xfrm>
                          <a:prstGeom prst="ellipse">
                            <a:avLst/>
                          </a:prstGeom>
                          <a:solidFill>
                            <a:srgbClr val="E2E25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25" name="Oval 47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53" y="2510"/>
                            <a:ext cx="96" cy="102"/>
                          </a:xfrm>
                          <a:prstGeom prst="ellipse">
                            <a:avLst/>
                          </a:prstGeom>
                          <a:solidFill>
                            <a:srgbClr val="E4E45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26" name="Oval 47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55" y="2512"/>
                            <a:ext cx="92" cy="98"/>
                          </a:xfrm>
                          <a:prstGeom prst="ellipse">
                            <a:avLst/>
                          </a:prstGeom>
                          <a:solidFill>
                            <a:srgbClr val="E7E75C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27" name="Oval 47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58" y="2514"/>
                            <a:ext cx="87" cy="93"/>
                          </a:xfrm>
                          <a:prstGeom prst="ellipse">
                            <a:avLst/>
                          </a:prstGeom>
                          <a:solidFill>
                            <a:srgbClr val="E9E95D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28" name="Oval 48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59" y="2517"/>
                            <a:ext cx="83" cy="88"/>
                          </a:xfrm>
                          <a:prstGeom prst="ellipse">
                            <a:avLst/>
                          </a:prstGeom>
                          <a:solidFill>
                            <a:srgbClr val="EBEB5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29" name="Oval 48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61" y="2519"/>
                            <a:ext cx="79" cy="84"/>
                          </a:xfrm>
                          <a:prstGeom prst="ellipse">
                            <a:avLst/>
                          </a:prstGeom>
                          <a:solidFill>
                            <a:srgbClr val="EDED5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30" name="Oval 48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64" y="2522"/>
                            <a:ext cx="73" cy="78"/>
                          </a:xfrm>
                          <a:prstGeom prst="ellipse">
                            <a:avLst/>
                          </a:prstGeom>
                          <a:solidFill>
                            <a:srgbClr val="EFEF5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31" name="Oval 48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66" y="2524"/>
                            <a:ext cx="69" cy="74"/>
                          </a:xfrm>
                          <a:prstGeom prst="ellipse">
                            <a:avLst/>
                          </a:prstGeom>
                          <a:solidFill>
                            <a:srgbClr val="F0F06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32" name="Oval 48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68" y="2526"/>
                            <a:ext cx="66" cy="69"/>
                          </a:xfrm>
                          <a:prstGeom prst="ellipse">
                            <a:avLst/>
                          </a:prstGeom>
                          <a:solidFill>
                            <a:srgbClr val="F2F26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33" name="Oval 48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71" y="2529"/>
                            <a:ext cx="61" cy="64"/>
                          </a:xfrm>
                          <a:prstGeom prst="ellipse">
                            <a:avLst/>
                          </a:prstGeom>
                          <a:solidFill>
                            <a:srgbClr val="F4F461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34" name="Oval 48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72" y="2531"/>
                            <a:ext cx="57" cy="61"/>
                          </a:xfrm>
                          <a:prstGeom prst="ellipse">
                            <a:avLst/>
                          </a:prstGeom>
                          <a:solidFill>
                            <a:srgbClr val="F5F56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35" name="Oval 48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74" y="2534"/>
                            <a:ext cx="54" cy="56"/>
                          </a:xfrm>
                          <a:prstGeom prst="ellipse">
                            <a:avLst/>
                          </a:prstGeom>
                          <a:solidFill>
                            <a:srgbClr val="F6F66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36" name="Oval 48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77" y="2536"/>
                            <a:ext cx="49" cy="51"/>
                          </a:xfrm>
                          <a:prstGeom prst="ellipse">
                            <a:avLst/>
                          </a:prstGeom>
                          <a:solidFill>
                            <a:srgbClr val="F7F7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37" name="Oval 48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79" y="2538"/>
                            <a:ext cx="44" cy="47"/>
                          </a:xfrm>
                          <a:prstGeom prst="ellipse">
                            <a:avLst/>
                          </a:prstGeom>
                          <a:solidFill>
                            <a:srgbClr val="F9F9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38" name="Oval 49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81" y="2541"/>
                            <a:ext cx="40" cy="41"/>
                          </a:xfrm>
                          <a:prstGeom prst="ellipse">
                            <a:avLst/>
                          </a:prstGeom>
                          <a:solidFill>
                            <a:srgbClr val="F9F9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39" name="Oval 49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84" y="2543"/>
                            <a:ext cx="34" cy="37"/>
                          </a:xfrm>
                          <a:prstGeom prst="ellipse">
                            <a:avLst/>
                          </a:prstGeom>
                          <a:solidFill>
                            <a:srgbClr val="FAFA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40" name="Oval 49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86" y="2545"/>
                            <a:ext cx="31" cy="33"/>
                          </a:xfrm>
                          <a:prstGeom prst="ellipse">
                            <a:avLst/>
                          </a:prstGeom>
                          <a:solidFill>
                            <a:srgbClr val="FBFB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41" name="Oval 49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87" y="2548"/>
                            <a:ext cx="28" cy="27"/>
                          </a:xfrm>
                          <a:prstGeom prst="ellipse">
                            <a:avLst/>
                          </a:prstGeom>
                          <a:solidFill>
                            <a:srgbClr val="FCFC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42" name="Oval 49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90" y="2550"/>
                            <a:ext cx="22" cy="23"/>
                          </a:xfrm>
                          <a:prstGeom prst="ellipse">
                            <a:avLst/>
                          </a:prstGeom>
                          <a:solidFill>
                            <a:srgbClr val="FCFC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43" name="Oval 49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92" y="2553"/>
                            <a:ext cx="18" cy="17"/>
                          </a:xfrm>
                          <a:prstGeom prst="ellipse">
                            <a:avLst/>
                          </a:prstGeom>
                          <a:solidFill>
                            <a:srgbClr val="FDFD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44" name="Oval 49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95" y="2555"/>
                            <a:ext cx="13" cy="13"/>
                          </a:xfrm>
                          <a:prstGeom prst="ellipse">
                            <a:avLst/>
                          </a:prstGeom>
                          <a:solidFill>
                            <a:srgbClr val="FDFD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45" name="Oval 49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97" y="2557"/>
                            <a:ext cx="8" cy="9"/>
                          </a:xfrm>
                          <a:prstGeom prst="ellipse">
                            <a:avLst/>
                          </a:prstGeom>
                          <a:solidFill>
                            <a:srgbClr val="FEFE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46" name="Oval 49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99" y="2560"/>
                            <a:ext cx="4" cy="3"/>
                          </a:xfrm>
                          <a:prstGeom prst="ellipse">
                            <a:avLst/>
                          </a:prstGeom>
                          <a:solidFill>
                            <a:srgbClr val="FEFE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</p:grpSp>
                    <p:sp>
                      <p:nvSpPr>
                        <p:cNvPr id="595" name="Oval 50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187" y="2438"/>
                          <a:ext cx="227" cy="244"/>
                        </a:xfrm>
                        <a:prstGeom prst="ellipse">
                          <a:avLst/>
                        </a:prstGeom>
                        <a:noFill/>
                        <a:ln w="158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</a:endParaRPr>
                        </a:p>
                      </p:txBody>
                    </p:sp>
                  </p:grpSp>
                  <p:grpSp>
                    <p:nvGrpSpPr>
                      <p:cNvPr id="36" name="Group 55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815" y="2388"/>
                        <a:ext cx="226" cy="244"/>
                        <a:chOff x="4815" y="2388"/>
                        <a:chExt cx="226" cy="244"/>
                      </a:xfrm>
                    </p:grpSpPr>
                    <p:grpSp>
                      <p:nvGrpSpPr>
                        <p:cNvPr id="541" name="Group 55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15" y="2388"/>
                          <a:ext cx="226" cy="244"/>
                          <a:chOff x="4815" y="2388"/>
                          <a:chExt cx="226" cy="244"/>
                        </a:xfrm>
                      </p:grpSpPr>
                      <p:sp>
                        <p:nvSpPr>
                          <p:cNvPr id="543" name="Oval 50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15" y="2388"/>
                            <a:ext cx="226" cy="244"/>
                          </a:xfrm>
                          <a:prstGeom prst="ellipse">
                            <a:avLst/>
                          </a:prstGeom>
                          <a:solidFill>
                            <a:srgbClr val="B2B2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44" name="Oval 50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18" y="2393"/>
                            <a:ext cx="219" cy="235"/>
                          </a:xfrm>
                          <a:prstGeom prst="ellipse">
                            <a:avLst/>
                          </a:prstGeom>
                          <a:solidFill>
                            <a:srgbClr val="B2B2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45" name="Oval 50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21" y="2395"/>
                            <a:ext cx="214" cy="230"/>
                          </a:xfrm>
                          <a:prstGeom prst="ellipse">
                            <a:avLst/>
                          </a:prstGeom>
                          <a:solidFill>
                            <a:srgbClr val="B3B3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46" name="Oval 50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23" y="2398"/>
                            <a:ext cx="210" cy="225"/>
                          </a:xfrm>
                          <a:prstGeom prst="ellipse">
                            <a:avLst/>
                          </a:prstGeom>
                          <a:solidFill>
                            <a:srgbClr val="B3B3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47" name="Oval 50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25" y="2400"/>
                            <a:ext cx="205" cy="220"/>
                          </a:xfrm>
                          <a:prstGeom prst="ellipse">
                            <a:avLst/>
                          </a:prstGeom>
                          <a:solidFill>
                            <a:srgbClr val="B4B4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48" name="Oval 50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28" y="2402"/>
                            <a:ext cx="200" cy="216"/>
                          </a:xfrm>
                          <a:prstGeom prst="ellipse">
                            <a:avLst/>
                          </a:prstGeom>
                          <a:solidFill>
                            <a:srgbClr val="B5B5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49" name="Oval 50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29" y="2405"/>
                            <a:ext cx="197" cy="211"/>
                          </a:xfrm>
                          <a:prstGeom prst="ellipse">
                            <a:avLst/>
                          </a:prstGeom>
                          <a:solidFill>
                            <a:srgbClr val="B6B6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50" name="Oval 50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31" y="2407"/>
                            <a:ext cx="193" cy="206"/>
                          </a:xfrm>
                          <a:prstGeom prst="ellipse">
                            <a:avLst/>
                          </a:prstGeom>
                          <a:solidFill>
                            <a:srgbClr val="B7B74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51" name="Oval 5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34" y="2410"/>
                            <a:ext cx="188" cy="201"/>
                          </a:xfrm>
                          <a:prstGeom prst="ellipse">
                            <a:avLst/>
                          </a:prstGeom>
                          <a:solidFill>
                            <a:srgbClr val="B8B84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52" name="Oval 51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36" y="2412"/>
                            <a:ext cx="184" cy="197"/>
                          </a:xfrm>
                          <a:prstGeom prst="ellipse">
                            <a:avLst/>
                          </a:prstGeom>
                          <a:solidFill>
                            <a:srgbClr val="B9B94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53" name="Oval 51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39" y="2414"/>
                            <a:ext cx="178" cy="192"/>
                          </a:xfrm>
                          <a:prstGeom prst="ellipse">
                            <a:avLst/>
                          </a:prstGeom>
                          <a:solidFill>
                            <a:srgbClr val="BBBB4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54" name="Oval 51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41" y="2417"/>
                            <a:ext cx="174" cy="187"/>
                          </a:xfrm>
                          <a:prstGeom prst="ellipse">
                            <a:avLst/>
                          </a:prstGeom>
                          <a:solidFill>
                            <a:srgbClr val="BCBC4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55" name="Oval 5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42" y="2419"/>
                            <a:ext cx="170" cy="184"/>
                          </a:xfrm>
                          <a:prstGeom prst="ellipse">
                            <a:avLst/>
                          </a:prstGeom>
                          <a:solidFill>
                            <a:srgbClr val="BEBE4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56" name="Oval 5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44" y="2422"/>
                            <a:ext cx="167" cy="178"/>
                          </a:xfrm>
                          <a:prstGeom prst="ellipse">
                            <a:avLst/>
                          </a:prstGeom>
                          <a:solidFill>
                            <a:srgbClr val="C0C04C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57" name="Oval 5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47" y="2424"/>
                            <a:ext cx="163" cy="174"/>
                          </a:xfrm>
                          <a:prstGeom prst="ellipse">
                            <a:avLst/>
                          </a:prstGeom>
                          <a:solidFill>
                            <a:srgbClr val="C1C14D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58" name="Oval 5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49" y="2426"/>
                            <a:ext cx="159" cy="169"/>
                          </a:xfrm>
                          <a:prstGeom prst="ellipse">
                            <a:avLst/>
                          </a:prstGeom>
                          <a:solidFill>
                            <a:srgbClr val="C3C34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59" name="Oval 5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52" y="2429"/>
                            <a:ext cx="153" cy="164"/>
                          </a:xfrm>
                          <a:prstGeom prst="ellipse">
                            <a:avLst/>
                          </a:prstGeom>
                          <a:solidFill>
                            <a:srgbClr val="C5C54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60" name="Oval 5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54" y="2431"/>
                            <a:ext cx="149" cy="160"/>
                          </a:xfrm>
                          <a:prstGeom prst="ellipse">
                            <a:avLst/>
                          </a:prstGeom>
                          <a:solidFill>
                            <a:srgbClr val="C7C74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61" name="Oval 5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56" y="2433"/>
                            <a:ext cx="145" cy="155"/>
                          </a:xfrm>
                          <a:prstGeom prst="ellipse">
                            <a:avLst/>
                          </a:prstGeom>
                          <a:solidFill>
                            <a:srgbClr val="C9C95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62" name="Oval 5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58" y="2436"/>
                            <a:ext cx="140" cy="150"/>
                          </a:xfrm>
                          <a:prstGeom prst="ellipse">
                            <a:avLst/>
                          </a:prstGeom>
                          <a:solidFill>
                            <a:srgbClr val="CCCC51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63" name="Oval 5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60" y="2438"/>
                            <a:ext cx="136" cy="146"/>
                          </a:xfrm>
                          <a:prstGeom prst="ellipse">
                            <a:avLst/>
                          </a:prstGeom>
                          <a:solidFill>
                            <a:srgbClr val="CECE5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64" name="Oval 52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62" y="2441"/>
                            <a:ext cx="131" cy="140"/>
                          </a:xfrm>
                          <a:prstGeom prst="ellipse">
                            <a:avLst/>
                          </a:prstGeom>
                          <a:solidFill>
                            <a:srgbClr val="D1D15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65" name="Oval 52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65" y="2443"/>
                            <a:ext cx="127" cy="136"/>
                          </a:xfrm>
                          <a:prstGeom prst="ellipse">
                            <a:avLst/>
                          </a:prstGeom>
                          <a:solidFill>
                            <a:srgbClr val="D3D35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66" name="Oval 52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67" y="2445"/>
                            <a:ext cx="123" cy="131"/>
                          </a:xfrm>
                          <a:prstGeom prst="ellipse">
                            <a:avLst/>
                          </a:prstGeom>
                          <a:solidFill>
                            <a:srgbClr val="D6D65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67" name="Oval 52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69" y="2448"/>
                            <a:ext cx="118" cy="126"/>
                          </a:xfrm>
                          <a:prstGeom prst="ellipse">
                            <a:avLst/>
                          </a:prstGeom>
                          <a:solidFill>
                            <a:srgbClr val="D8D856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68" name="Oval 52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71" y="2450"/>
                            <a:ext cx="114" cy="122"/>
                          </a:xfrm>
                          <a:prstGeom prst="ellipse">
                            <a:avLst/>
                          </a:prstGeom>
                          <a:solidFill>
                            <a:srgbClr val="DBDB5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69" name="Oval 52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73" y="2452"/>
                            <a:ext cx="110" cy="117"/>
                          </a:xfrm>
                          <a:prstGeom prst="ellipse">
                            <a:avLst/>
                          </a:prstGeom>
                          <a:solidFill>
                            <a:srgbClr val="DDDD5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70" name="Oval 52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75" y="2455"/>
                            <a:ext cx="105" cy="112"/>
                          </a:xfrm>
                          <a:prstGeom prst="ellipse">
                            <a:avLst/>
                          </a:prstGeom>
                          <a:solidFill>
                            <a:srgbClr val="E0E05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71" name="Oval 53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78" y="2457"/>
                            <a:ext cx="100" cy="107"/>
                          </a:xfrm>
                          <a:prstGeom prst="ellipse">
                            <a:avLst/>
                          </a:prstGeom>
                          <a:solidFill>
                            <a:srgbClr val="E2E25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72" name="Oval 53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80" y="2460"/>
                            <a:ext cx="97" cy="102"/>
                          </a:xfrm>
                          <a:prstGeom prst="ellipse">
                            <a:avLst/>
                          </a:prstGeom>
                          <a:solidFill>
                            <a:srgbClr val="E4E45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73" name="Oval 53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83" y="2462"/>
                            <a:ext cx="91" cy="98"/>
                          </a:xfrm>
                          <a:prstGeom prst="ellipse">
                            <a:avLst/>
                          </a:prstGeom>
                          <a:solidFill>
                            <a:srgbClr val="E7E75C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74" name="Oval 53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85" y="2464"/>
                            <a:ext cx="87" cy="93"/>
                          </a:xfrm>
                          <a:prstGeom prst="ellipse">
                            <a:avLst/>
                          </a:prstGeom>
                          <a:solidFill>
                            <a:srgbClr val="E9E95D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75" name="Oval 53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86" y="2467"/>
                            <a:ext cx="84" cy="88"/>
                          </a:xfrm>
                          <a:prstGeom prst="ellipse">
                            <a:avLst/>
                          </a:prstGeom>
                          <a:solidFill>
                            <a:srgbClr val="EBEB5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76" name="Oval 53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89" y="2469"/>
                            <a:ext cx="78" cy="84"/>
                          </a:xfrm>
                          <a:prstGeom prst="ellipse">
                            <a:avLst/>
                          </a:prstGeom>
                          <a:solidFill>
                            <a:srgbClr val="EDED5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77" name="Oval 53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91" y="2472"/>
                            <a:ext cx="74" cy="78"/>
                          </a:xfrm>
                          <a:prstGeom prst="ellipse">
                            <a:avLst/>
                          </a:prstGeom>
                          <a:solidFill>
                            <a:srgbClr val="EFEF5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78" name="Oval 53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93" y="2474"/>
                            <a:ext cx="69" cy="74"/>
                          </a:xfrm>
                          <a:prstGeom prst="ellipse">
                            <a:avLst/>
                          </a:prstGeom>
                          <a:solidFill>
                            <a:srgbClr val="F0F06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79" name="Oval 53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96" y="2476"/>
                            <a:ext cx="65" cy="69"/>
                          </a:xfrm>
                          <a:prstGeom prst="ellipse">
                            <a:avLst/>
                          </a:prstGeom>
                          <a:solidFill>
                            <a:srgbClr val="F2F26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80" name="Oval 53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98" y="2479"/>
                            <a:ext cx="61" cy="64"/>
                          </a:xfrm>
                          <a:prstGeom prst="ellipse">
                            <a:avLst/>
                          </a:prstGeom>
                          <a:solidFill>
                            <a:srgbClr val="F4F461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81" name="Oval 54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99" y="2481"/>
                            <a:ext cx="57" cy="61"/>
                          </a:xfrm>
                          <a:prstGeom prst="ellipse">
                            <a:avLst/>
                          </a:prstGeom>
                          <a:solidFill>
                            <a:srgbClr val="F5F56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82" name="Oval 54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902" y="2483"/>
                            <a:ext cx="53" cy="56"/>
                          </a:xfrm>
                          <a:prstGeom prst="ellipse">
                            <a:avLst/>
                          </a:prstGeom>
                          <a:solidFill>
                            <a:srgbClr val="F6F66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83" name="Oval 54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904" y="2486"/>
                            <a:ext cx="49" cy="51"/>
                          </a:xfrm>
                          <a:prstGeom prst="ellipse">
                            <a:avLst/>
                          </a:prstGeom>
                          <a:solidFill>
                            <a:srgbClr val="F7F7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84" name="Oval 54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906" y="2488"/>
                            <a:ext cx="45" cy="47"/>
                          </a:xfrm>
                          <a:prstGeom prst="ellipse">
                            <a:avLst/>
                          </a:prstGeom>
                          <a:solidFill>
                            <a:srgbClr val="F9F9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85" name="Oval 54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909" y="2491"/>
                            <a:ext cx="39" cy="41"/>
                          </a:xfrm>
                          <a:prstGeom prst="ellipse">
                            <a:avLst/>
                          </a:prstGeom>
                          <a:solidFill>
                            <a:srgbClr val="F9F9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86" name="Oval 54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911" y="2493"/>
                            <a:ext cx="35" cy="37"/>
                          </a:xfrm>
                          <a:prstGeom prst="ellipse">
                            <a:avLst/>
                          </a:prstGeom>
                          <a:solidFill>
                            <a:srgbClr val="FAFA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87" name="Oval 54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914" y="2495"/>
                            <a:ext cx="31" cy="33"/>
                          </a:xfrm>
                          <a:prstGeom prst="ellipse">
                            <a:avLst/>
                          </a:prstGeom>
                          <a:solidFill>
                            <a:srgbClr val="FBFB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88" name="Oval 5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915" y="2498"/>
                            <a:ext cx="27" cy="27"/>
                          </a:xfrm>
                          <a:prstGeom prst="ellipse">
                            <a:avLst/>
                          </a:prstGeom>
                          <a:solidFill>
                            <a:srgbClr val="FCFC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89" name="Oval 54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917" y="2500"/>
                            <a:ext cx="23" cy="23"/>
                          </a:xfrm>
                          <a:prstGeom prst="ellipse">
                            <a:avLst/>
                          </a:prstGeom>
                          <a:solidFill>
                            <a:srgbClr val="FCFC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90" name="Oval 54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920" y="2503"/>
                            <a:ext cx="17" cy="17"/>
                          </a:xfrm>
                          <a:prstGeom prst="ellipse">
                            <a:avLst/>
                          </a:prstGeom>
                          <a:solidFill>
                            <a:srgbClr val="FDFD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91" name="Oval 55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922" y="2505"/>
                            <a:ext cx="13" cy="13"/>
                          </a:xfrm>
                          <a:prstGeom prst="ellipse">
                            <a:avLst/>
                          </a:prstGeom>
                          <a:solidFill>
                            <a:srgbClr val="FDFD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92" name="Oval 55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924" y="2507"/>
                            <a:ext cx="9" cy="9"/>
                          </a:xfrm>
                          <a:prstGeom prst="ellipse">
                            <a:avLst/>
                          </a:prstGeom>
                          <a:solidFill>
                            <a:srgbClr val="FEFE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93" name="Oval 55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927" y="2510"/>
                            <a:ext cx="3" cy="3"/>
                          </a:xfrm>
                          <a:prstGeom prst="ellipse">
                            <a:avLst/>
                          </a:prstGeom>
                          <a:solidFill>
                            <a:srgbClr val="FEFE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</p:grpSp>
                    <p:sp>
                      <p:nvSpPr>
                        <p:cNvPr id="542" name="Oval 5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815" y="2388"/>
                          <a:ext cx="226" cy="244"/>
                        </a:xfrm>
                        <a:prstGeom prst="ellipse">
                          <a:avLst/>
                        </a:prstGeom>
                        <a:noFill/>
                        <a:ln w="158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</a:endParaRPr>
                        </a:p>
                      </p:txBody>
                    </p:sp>
                  </p:grpSp>
                  <p:sp>
                    <p:nvSpPr>
                      <p:cNvPr id="37" name="Rectangle 5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011" y="2425"/>
                        <a:ext cx="305" cy="344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8" name="Rectangle 55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080" y="2470"/>
                        <a:ext cx="168" cy="2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r>
                          <a:rPr lang="en-US" sz="2900">
                            <a:solidFill>
                              <a:srgbClr val="000000"/>
                            </a:solidFill>
                          </a:rPr>
                          <a:t>A</a:t>
                        </a:r>
                        <a:endParaRPr lang="en-US" sz="2400"/>
                      </a:p>
                    </p:txBody>
                  </p:sp>
                  <p:sp>
                    <p:nvSpPr>
                      <p:cNvPr id="39" name="Rectangle 55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7" y="1623"/>
                        <a:ext cx="291" cy="34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0" name="Rectangle 5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76" y="1668"/>
                        <a:ext cx="155" cy="2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r>
                          <a:rPr lang="en-US" sz="2900">
                            <a:solidFill>
                              <a:srgbClr val="000000"/>
                            </a:solidFill>
                          </a:rPr>
                          <a:t>B</a:t>
                        </a:r>
                        <a:endParaRPr lang="en-US" sz="2400"/>
                      </a:p>
                    </p:txBody>
                  </p:sp>
                  <p:sp>
                    <p:nvSpPr>
                      <p:cNvPr id="41" name="Rectangle 57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169" y="2949"/>
                        <a:ext cx="479" cy="29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2" name="Rectangle 57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18" y="3106"/>
                        <a:ext cx="269" cy="1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r>
                          <a:rPr lang="en-US" sz="1600">
                            <a:solidFill>
                              <a:srgbClr val="000000"/>
                            </a:solidFill>
                            <a:latin typeface="Arial" charset="0"/>
                          </a:rPr>
                          <a:t>BSA</a:t>
                        </a:r>
                        <a:endParaRPr lang="en-US" sz="2400"/>
                      </a:p>
                    </p:txBody>
                  </p:sp>
                  <p:sp>
                    <p:nvSpPr>
                      <p:cNvPr id="43" name="Rectangle 57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85" y="2429"/>
                        <a:ext cx="377" cy="29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4" name="Rectangle 57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54" y="2459"/>
                        <a:ext cx="79" cy="2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r>
                          <a:rPr lang="en-US" sz="2400">
                            <a:solidFill>
                              <a:srgbClr val="000000"/>
                            </a:solidFill>
                            <a:latin typeface="Symbol" charset="0"/>
                          </a:rPr>
                          <a:t>g</a:t>
                        </a:r>
                        <a:endParaRPr lang="en-US" sz="2400"/>
                      </a:p>
                    </p:txBody>
                  </p:sp>
                  <p:sp>
                    <p:nvSpPr>
                      <p:cNvPr id="45" name="Rectangle 57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34" y="2585"/>
                        <a:ext cx="163" cy="1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r>
                          <a:rPr lang="en-US" sz="1600">
                            <a:solidFill>
                              <a:srgbClr val="000000"/>
                            </a:solidFill>
                            <a:latin typeface="Arial" charset="0"/>
                          </a:rPr>
                          <a:t>sA</a:t>
                        </a:r>
                        <a:endParaRPr lang="en-US" sz="2400"/>
                      </a:p>
                    </p:txBody>
                  </p:sp>
                  <p:sp>
                    <p:nvSpPr>
                      <p:cNvPr id="46" name="Rectangle 5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23" y="1584"/>
                        <a:ext cx="1626" cy="1352"/>
                      </a:xfrm>
                      <a:prstGeom prst="rect">
                        <a:avLst/>
                      </a:prstGeom>
                      <a:blipFill dpi="0" rotWithShape="0">
                        <a:blip r:embed="rId4" cstate="print"/>
                        <a:srcRect/>
                        <a:tile tx="0" ty="0" sx="100000" sy="100000" flip="none" algn="tl"/>
                      </a:blip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7" name="Oval 5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23" y="2183"/>
                        <a:ext cx="1628" cy="1404"/>
                      </a:xfrm>
                      <a:prstGeom prst="ellipse">
                        <a:avLst/>
                      </a:prstGeom>
                      <a:blipFill dpi="0" rotWithShape="0">
                        <a:blip r:embed="rId5" cstate="print"/>
                        <a:srcRect/>
                        <a:tile tx="0" ty="0" sx="100000" sy="100000" flip="none" algn="tl"/>
                      </a:blip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8" name="Rectangle 58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23" y="2986"/>
                        <a:ext cx="1626" cy="6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</a:endParaRPr>
                      </a:p>
                    </p:txBody>
                  </p:sp>
                  <p:grpSp>
                    <p:nvGrpSpPr>
                      <p:cNvPr id="49" name="Group 63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27" y="2239"/>
                        <a:ext cx="226" cy="244"/>
                        <a:chOff x="3327" y="2239"/>
                        <a:chExt cx="226" cy="244"/>
                      </a:xfrm>
                    </p:grpSpPr>
                    <p:grpSp>
                      <p:nvGrpSpPr>
                        <p:cNvPr id="488" name="Group 63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327" y="2239"/>
                          <a:ext cx="226" cy="244"/>
                          <a:chOff x="3327" y="2239"/>
                          <a:chExt cx="226" cy="244"/>
                        </a:xfrm>
                      </p:grpSpPr>
                      <p:sp>
                        <p:nvSpPr>
                          <p:cNvPr id="490" name="Oval 58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27" y="2239"/>
                            <a:ext cx="226" cy="244"/>
                          </a:xfrm>
                          <a:prstGeom prst="ellipse">
                            <a:avLst/>
                          </a:prstGeom>
                          <a:solidFill>
                            <a:srgbClr val="B2B2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91" name="Oval 58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30" y="2244"/>
                            <a:ext cx="220" cy="235"/>
                          </a:xfrm>
                          <a:prstGeom prst="ellipse">
                            <a:avLst/>
                          </a:prstGeom>
                          <a:solidFill>
                            <a:srgbClr val="B2B2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92" name="Oval 58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33" y="2246"/>
                            <a:ext cx="214" cy="230"/>
                          </a:xfrm>
                          <a:prstGeom prst="ellipse">
                            <a:avLst/>
                          </a:prstGeom>
                          <a:solidFill>
                            <a:srgbClr val="B3B3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93" name="Oval 58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35" y="2249"/>
                            <a:ext cx="210" cy="225"/>
                          </a:xfrm>
                          <a:prstGeom prst="ellipse">
                            <a:avLst/>
                          </a:prstGeom>
                          <a:solidFill>
                            <a:srgbClr val="B3B3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94" name="Oval 58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37" y="2251"/>
                            <a:ext cx="205" cy="221"/>
                          </a:xfrm>
                          <a:prstGeom prst="ellipse">
                            <a:avLst/>
                          </a:prstGeom>
                          <a:solidFill>
                            <a:srgbClr val="B4B4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95" name="Oval 58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40" y="2254"/>
                            <a:ext cx="200" cy="215"/>
                          </a:xfrm>
                          <a:prstGeom prst="ellipse">
                            <a:avLst/>
                          </a:prstGeom>
                          <a:solidFill>
                            <a:srgbClr val="B5B5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96" name="Oval 58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41" y="2256"/>
                            <a:ext cx="197" cy="211"/>
                          </a:xfrm>
                          <a:prstGeom prst="ellipse">
                            <a:avLst/>
                          </a:prstGeom>
                          <a:solidFill>
                            <a:srgbClr val="B6B6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97" name="Oval 58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43" y="2258"/>
                            <a:ext cx="193" cy="206"/>
                          </a:xfrm>
                          <a:prstGeom prst="ellipse">
                            <a:avLst/>
                          </a:prstGeom>
                          <a:solidFill>
                            <a:srgbClr val="B7B74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98" name="Oval 59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46" y="2261"/>
                            <a:ext cx="188" cy="201"/>
                          </a:xfrm>
                          <a:prstGeom prst="ellipse">
                            <a:avLst/>
                          </a:prstGeom>
                          <a:solidFill>
                            <a:srgbClr val="B8B84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99" name="Oval 59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48" y="2263"/>
                            <a:ext cx="184" cy="197"/>
                          </a:xfrm>
                          <a:prstGeom prst="ellipse">
                            <a:avLst/>
                          </a:prstGeom>
                          <a:solidFill>
                            <a:srgbClr val="B9B94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00" name="Oval 59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51" y="2265"/>
                            <a:ext cx="178" cy="192"/>
                          </a:xfrm>
                          <a:prstGeom prst="ellipse">
                            <a:avLst/>
                          </a:prstGeom>
                          <a:solidFill>
                            <a:srgbClr val="BBBB4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01" name="Oval 59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53" y="2268"/>
                            <a:ext cx="174" cy="187"/>
                          </a:xfrm>
                          <a:prstGeom prst="ellipse">
                            <a:avLst/>
                          </a:prstGeom>
                          <a:solidFill>
                            <a:srgbClr val="BCBC4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02" name="Oval 59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54" y="2270"/>
                            <a:ext cx="171" cy="184"/>
                          </a:xfrm>
                          <a:prstGeom prst="ellipse">
                            <a:avLst/>
                          </a:prstGeom>
                          <a:solidFill>
                            <a:srgbClr val="BEBE4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03" name="Oval 59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57" y="2273"/>
                            <a:ext cx="166" cy="178"/>
                          </a:xfrm>
                          <a:prstGeom prst="ellipse">
                            <a:avLst/>
                          </a:prstGeom>
                          <a:solidFill>
                            <a:srgbClr val="C0C04C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04" name="Oval 59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59" y="2275"/>
                            <a:ext cx="163" cy="174"/>
                          </a:xfrm>
                          <a:prstGeom prst="ellipse">
                            <a:avLst/>
                          </a:prstGeom>
                          <a:solidFill>
                            <a:srgbClr val="C1C14D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05" name="Oval 59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61" y="2277"/>
                            <a:ext cx="159" cy="170"/>
                          </a:xfrm>
                          <a:prstGeom prst="ellipse">
                            <a:avLst/>
                          </a:prstGeom>
                          <a:solidFill>
                            <a:srgbClr val="C3C34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06" name="Oval 59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64" y="2280"/>
                            <a:ext cx="153" cy="164"/>
                          </a:xfrm>
                          <a:prstGeom prst="ellipse">
                            <a:avLst/>
                          </a:prstGeom>
                          <a:solidFill>
                            <a:srgbClr val="C5C54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07" name="Oval 59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66" y="2282"/>
                            <a:ext cx="149" cy="160"/>
                          </a:xfrm>
                          <a:prstGeom prst="ellipse">
                            <a:avLst/>
                          </a:prstGeom>
                          <a:solidFill>
                            <a:srgbClr val="C7C74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08" name="Oval 60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68" y="2285"/>
                            <a:ext cx="145" cy="154"/>
                          </a:xfrm>
                          <a:prstGeom prst="ellipse">
                            <a:avLst/>
                          </a:prstGeom>
                          <a:solidFill>
                            <a:srgbClr val="C9C95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09" name="Oval 60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70" y="2287"/>
                            <a:ext cx="140" cy="150"/>
                          </a:xfrm>
                          <a:prstGeom prst="ellipse">
                            <a:avLst/>
                          </a:prstGeom>
                          <a:solidFill>
                            <a:srgbClr val="CCCC51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10" name="Oval 60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72" y="2289"/>
                            <a:ext cx="136" cy="146"/>
                          </a:xfrm>
                          <a:prstGeom prst="ellipse">
                            <a:avLst/>
                          </a:prstGeom>
                          <a:solidFill>
                            <a:srgbClr val="CECE5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11" name="Oval 60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74" y="2292"/>
                            <a:ext cx="131" cy="140"/>
                          </a:xfrm>
                          <a:prstGeom prst="ellipse">
                            <a:avLst/>
                          </a:prstGeom>
                          <a:solidFill>
                            <a:srgbClr val="D1D15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12" name="Oval 60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77" y="2294"/>
                            <a:ext cx="127" cy="136"/>
                          </a:xfrm>
                          <a:prstGeom prst="ellipse">
                            <a:avLst/>
                          </a:prstGeom>
                          <a:solidFill>
                            <a:srgbClr val="D3D35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13" name="Oval 60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79" y="2296"/>
                            <a:ext cx="123" cy="131"/>
                          </a:xfrm>
                          <a:prstGeom prst="ellipse">
                            <a:avLst/>
                          </a:prstGeom>
                          <a:solidFill>
                            <a:srgbClr val="D6D65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14" name="Oval 60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82" y="2299"/>
                            <a:ext cx="117" cy="126"/>
                          </a:xfrm>
                          <a:prstGeom prst="ellipse">
                            <a:avLst/>
                          </a:prstGeom>
                          <a:solidFill>
                            <a:srgbClr val="D8D856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15" name="Oval 60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83" y="2301"/>
                            <a:ext cx="114" cy="122"/>
                          </a:xfrm>
                          <a:prstGeom prst="ellipse">
                            <a:avLst/>
                          </a:prstGeom>
                          <a:solidFill>
                            <a:srgbClr val="DBDB5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16" name="Oval 60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85" y="2304"/>
                            <a:ext cx="110" cy="116"/>
                          </a:xfrm>
                          <a:prstGeom prst="ellipse">
                            <a:avLst/>
                          </a:prstGeom>
                          <a:solidFill>
                            <a:srgbClr val="DDDD5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17" name="Oval 60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87" y="2306"/>
                            <a:ext cx="105" cy="112"/>
                          </a:xfrm>
                          <a:prstGeom prst="ellipse">
                            <a:avLst/>
                          </a:prstGeom>
                          <a:solidFill>
                            <a:srgbClr val="E0E05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18" name="Oval 6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90" y="2308"/>
                            <a:ext cx="100" cy="108"/>
                          </a:xfrm>
                          <a:prstGeom prst="ellipse">
                            <a:avLst/>
                          </a:prstGeom>
                          <a:solidFill>
                            <a:srgbClr val="E2E25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19" name="Oval 61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92" y="2311"/>
                            <a:ext cx="97" cy="102"/>
                          </a:xfrm>
                          <a:prstGeom prst="ellipse">
                            <a:avLst/>
                          </a:prstGeom>
                          <a:solidFill>
                            <a:srgbClr val="E4E45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20" name="Oval 61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95" y="2313"/>
                            <a:ext cx="91" cy="98"/>
                          </a:xfrm>
                          <a:prstGeom prst="ellipse">
                            <a:avLst/>
                          </a:prstGeom>
                          <a:solidFill>
                            <a:srgbClr val="E7E75C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21" name="Oval 61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97" y="2315"/>
                            <a:ext cx="87" cy="93"/>
                          </a:xfrm>
                          <a:prstGeom prst="ellipse">
                            <a:avLst/>
                          </a:prstGeom>
                          <a:solidFill>
                            <a:srgbClr val="E9E95D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22" name="Oval 6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98" y="2318"/>
                            <a:ext cx="84" cy="88"/>
                          </a:xfrm>
                          <a:prstGeom prst="ellipse">
                            <a:avLst/>
                          </a:prstGeom>
                          <a:solidFill>
                            <a:srgbClr val="EBEB5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23" name="Oval 6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01" y="2320"/>
                            <a:ext cx="78" cy="84"/>
                          </a:xfrm>
                          <a:prstGeom prst="ellipse">
                            <a:avLst/>
                          </a:prstGeom>
                          <a:solidFill>
                            <a:srgbClr val="EDED5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24" name="Oval 6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03" y="2323"/>
                            <a:ext cx="74" cy="78"/>
                          </a:xfrm>
                          <a:prstGeom prst="ellipse">
                            <a:avLst/>
                          </a:prstGeom>
                          <a:solidFill>
                            <a:srgbClr val="EFEF5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25" name="Oval 6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05" y="2325"/>
                            <a:ext cx="69" cy="74"/>
                          </a:xfrm>
                          <a:prstGeom prst="ellipse">
                            <a:avLst/>
                          </a:prstGeom>
                          <a:solidFill>
                            <a:srgbClr val="F0F06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26" name="Oval 6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08" y="2327"/>
                            <a:ext cx="65" cy="70"/>
                          </a:xfrm>
                          <a:prstGeom prst="ellipse">
                            <a:avLst/>
                          </a:prstGeom>
                          <a:solidFill>
                            <a:srgbClr val="F2F26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27" name="Oval 6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10" y="2330"/>
                            <a:ext cx="61" cy="64"/>
                          </a:xfrm>
                          <a:prstGeom prst="ellipse">
                            <a:avLst/>
                          </a:prstGeom>
                          <a:solidFill>
                            <a:srgbClr val="F4F461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28" name="Oval 6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11" y="2332"/>
                            <a:ext cx="58" cy="61"/>
                          </a:xfrm>
                          <a:prstGeom prst="ellipse">
                            <a:avLst/>
                          </a:prstGeom>
                          <a:solidFill>
                            <a:srgbClr val="F5F56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29" name="Oval 6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14" y="2335"/>
                            <a:ext cx="53" cy="56"/>
                          </a:xfrm>
                          <a:prstGeom prst="ellipse">
                            <a:avLst/>
                          </a:prstGeom>
                          <a:solidFill>
                            <a:srgbClr val="F6F66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30" name="Oval 6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16" y="2337"/>
                            <a:ext cx="49" cy="51"/>
                          </a:xfrm>
                          <a:prstGeom prst="ellipse">
                            <a:avLst/>
                          </a:prstGeom>
                          <a:solidFill>
                            <a:srgbClr val="F7F7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31" name="Oval 62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18" y="2339"/>
                            <a:ext cx="45" cy="47"/>
                          </a:xfrm>
                          <a:prstGeom prst="ellipse">
                            <a:avLst/>
                          </a:prstGeom>
                          <a:solidFill>
                            <a:srgbClr val="F9F9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32" name="Oval 62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21" y="2342"/>
                            <a:ext cx="39" cy="41"/>
                          </a:xfrm>
                          <a:prstGeom prst="ellipse">
                            <a:avLst/>
                          </a:prstGeom>
                          <a:solidFill>
                            <a:srgbClr val="F9F9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33" name="Oval 62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23" y="2344"/>
                            <a:ext cx="35" cy="37"/>
                          </a:xfrm>
                          <a:prstGeom prst="ellipse">
                            <a:avLst/>
                          </a:prstGeom>
                          <a:solidFill>
                            <a:srgbClr val="FAFA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34" name="Oval 62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26" y="2346"/>
                            <a:ext cx="31" cy="33"/>
                          </a:xfrm>
                          <a:prstGeom prst="ellipse">
                            <a:avLst/>
                          </a:prstGeom>
                          <a:solidFill>
                            <a:srgbClr val="FBFB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35" name="Oval 62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27" y="2349"/>
                            <a:ext cx="27" cy="27"/>
                          </a:xfrm>
                          <a:prstGeom prst="ellipse">
                            <a:avLst/>
                          </a:prstGeom>
                          <a:solidFill>
                            <a:srgbClr val="FCFC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36" name="Oval 62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29" y="2351"/>
                            <a:ext cx="23" cy="23"/>
                          </a:xfrm>
                          <a:prstGeom prst="ellipse">
                            <a:avLst/>
                          </a:prstGeom>
                          <a:solidFill>
                            <a:srgbClr val="FCFC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37" name="Oval 62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32" y="2354"/>
                            <a:ext cx="17" cy="17"/>
                          </a:xfrm>
                          <a:prstGeom prst="ellipse">
                            <a:avLst/>
                          </a:prstGeom>
                          <a:solidFill>
                            <a:srgbClr val="FDFD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38" name="Oval 63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34" y="2356"/>
                            <a:ext cx="13" cy="13"/>
                          </a:xfrm>
                          <a:prstGeom prst="ellipse">
                            <a:avLst/>
                          </a:prstGeom>
                          <a:solidFill>
                            <a:srgbClr val="FDFD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39" name="Oval 63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36" y="2358"/>
                            <a:ext cx="9" cy="9"/>
                          </a:xfrm>
                          <a:prstGeom prst="ellipse">
                            <a:avLst/>
                          </a:prstGeom>
                          <a:solidFill>
                            <a:srgbClr val="FEFE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40" name="Oval 63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39" y="2361"/>
                            <a:ext cx="3" cy="3"/>
                          </a:xfrm>
                          <a:prstGeom prst="ellipse">
                            <a:avLst/>
                          </a:prstGeom>
                          <a:solidFill>
                            <a:srgbClr val="FEFE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</p:grpSp>
                    <p:sp>
                      <p:nvSpPr>
                        <p:cNvPr id="489" name="Oval 6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27" y="2239"/>
                          <a:ext cx="226" cy="244"/>
                        </a:xfrm>
                        <a:prstGeom prst="ellipse">
                          <a:avLst/>
                        </a:prstGeom>
                        <a:noFill/>
                        <a:ln w="158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</a:endParaRPr>
                        </a:p>
                      </p:txBody>
                    </p:sp>
                  </p:grpSp>
                  <p:grpSp>
                    <p:nvGrpSpPr>
                      <p:cNvPr id="50" name="Group 68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13" y="2088"/>
                        <a:ext cx="226" cy="244"/>
                        <a:chOff x="3513" y="2088"/>
                        <a:chExt cx="226" cy="244"/>
                      </a:xfrm>
                    </p:grpSpPr>
                    <p:grpSp>
                      <p:nvGrpSpPr>
                        <p:cNvPr id="435" name="Group 68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513" y="2088"/>
                          <a:ext cx="226" cy="244"/>
                          <a:chOff x="3513" y="2088"/>
                          <a:chExt cx="226" cy="244"/>
                        </a:xfrm>
                      </p:grpSpPr>
                      <p:sp>
                        <p:nvSpPr>
                          <p:cNvPr id="437" name="Oval 63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13" y="2088"/>
                            <a:ext cx="226" cy="244"/>
                          </a:xfrm>
                          <a:prstGeom prst="ellipse">
                            <a:avLst/>
                          </a:prstGeom>
                          <a:solidFill>
                            <a:srgbClr val="B2B2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38" name="Oval 63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16" y="2093"/>
                            <a:ext cx="219" cy="234"/>
                          </a:xfrm>
                          <a:prstGeom prst="ellipse">
                            <a:avLst/>
                          </a:prstGeom>
                          <a:solidFill>
                            <a:srgbClr val="B2B2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39" name="Oval 63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19" y="2095"/>
                            <a:ext cx="214" cy="230"/>
                          </a:xfrm>
                          <a:prstGeom prst="ellipse">
                            <a:avLst/>
                          </a:prstGeom>
                          <a:solidFill>
                            <a:srgbClr val="B3B3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40" name="Oval 63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21" y="2097"/>
                            <a:ext cx="210" cy="226"/>
                          </a:xfrm>
                          <a:prstGeom prst="ellipse">
                            <a:avLst/>
                          </a:prstGeom>
                          <a:solidFill>
                            <a:srgbClr val="B3B3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41" name="Oval 64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23" y="2100"/>
                            <a:ext cx="205" cy="220"/>
                          </a:xfrm>
                          <a:prstGeom prst="ellipse">
                            <a:avLst/>
                          </a:prstGeom>
                          <a:solidFill>
                            <a:srgbClr val="B4B4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42" name="Oval 64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26" y="2102"/>
                            <a:ext cx="200" cy="216"/>
                          </a:xfrm>
                          <a:prstGeom prst="ellipse">
                            <a:avLst/>
                          </a:prstGeom>
                          <a:solidFill>
                            <a:srgbClr val="B5B5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43" name="Oval 64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27" y="2105"/>
                            <a:ext cx="196" cy="210"/>
                          </a:xfrm>
                          <a:prstGeom prst="ellipse">
                            <a:avLst/>
                          </a:prstGeom>
                          <a:solidFill>
                            <a:srgbClr val="B6B6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44" name="Oval 64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29" y="2107"/>
                            <a:ext cx="193" cy="206"/>
                          </a:xfrm>
                          <a:prstGeom prst="ellipse">
                            <a:avLst/>
                          </a:prstGeom>
                          <a:solidFill>
                            <a:srgbClr val="B7B74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45" name="Oval 64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32" y="2109"/>
                            <a:ext cx="188" cy="202"/>
                          </a:xfrm>
                          <a:prstGeom prst="ellipse">
                            <a:avLst/>
                          </a:prstGeom>
                          <a:solidFill>
                            <a:srgbClr val="B8B84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46" name="Oval 64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34" y="2112"/>
                            <a:ext cx="183" cy="196"/>
                          </a:xfrm>
                          <a:prstGeom prst="ellipse">
                            <a:avLst/>
                          </a:prstGeom>
                          <a:solidFill>
                            <a:srgbClr val="B9B94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47" name="Oval 64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36" y="2114"/>
                            <a:ext cx="179" cy="192"/>
                          </a:xfrm>
                          <a:prstGeom prst="ellipse">
                            <a:avLst/>
                          </a:prstGeom>
                          <a:solidFill>
                            <a:srgbClr val="BBBB4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48" name="Oval 6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39" y="2117"/>
                            <a:ext cx="174" cy="187"/>
                          </a:xfrm>
                          <a:prstGeom prst="ellipse">
                            <a:avLst/>
                          </a:prstGeom>
                          <a:solidFill>
                            <a:srgbClr val="BCBC4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49" name="Oval 64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40" y="2119"/>
                            <a:ext cx="170" cy="183"/>
                          </a:xfrm>
                          <a:prstGeom prst="ellipse">
                            <a:avLst/>
                          </a:prstGeom>
                          <a:solidFill>
                            <a:srgbClr val="BEBE4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50" name="Oval 64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42" y="2121"/>
                            <a:ext cx="167" cy="179"/>
                          </a:xfrm>
                          <a:prstGeom prst="ellipse">
                            <a:avLst/>
                          </a:prstGeom>
                          <a:solidFill>
                            <a:srgbClr val="C0C04C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51" name="Oval 65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45" y="2124"/>
                            <a:ext cx="163" cy="174"/>
                          </a:xfrm>
                          <a:prstGeom prst="ellipse">
                            <a:avLst/>
                          </a:prstGeom>
                          <a:solidFill>
                            <a:srgbClr val="C1C14D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52" name="Oval 65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47" y="2126"/>
                            <a:ext cx="159" cy="169"/>
                          </a:xfrm>
                          <a:prstGeom prst="ellipse">
                            <a:avLst/>
                          </a:prstGeom>
                          <a:solidFill>
                            <a:srgbClr val="C3C34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53" name="Oval 65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50" y="2128"/>
                            <a:ext cx="153" cy="165"/>
                          </a:xfrm>
                          <a:prstGeom prst="ellipse">
                            <a:avLst/>
                          </a:prstGeom>
                          <a:solidFill>
                            <a:srgbClr val="C5C54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54" name="Oval 65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52" y="2131"/>
                            <a:ext cx="149" cy="159"/>
                          </a:xfrm>
                          <a:prstGeom prst="ellipse">
                            <a:avLst/>
                          </a:prstGeom>
                          <a:solidFill>
                            <a:srgbClr val="C7C74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55" name="Oval 65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54" y="2133"/>
                            <a:ext cx="144" cy="155"/>
                          </a:xfrm>
                          <a:prstGeom prst="ellipse">
                            <a:avLst/>
                          </a:prstGeom>
                          <a:solidFill>
                            <a:srgbClr val="C9C95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56" name="Oval 65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55" y="2136"/>
                            <a:ext cx="141" cy="150"/>
                          </a:xfrm>
                          <a:prstGeom prst="ellipse">
                            <a:avLst/>
                          </a:prstGeom>
                          <a:solidFill>
                            <a:srgbClr val="CCCC51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57" name="Oval 65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58" y="2138"/>
                            <a:ext cx="136" cy="145"/>
                          </a:xfrm>
                          <a:prstGeom prst="ellipse">
                            <a:avLst/>
                          </a:prstGeom>
                          <a:solidFill>
                            <a:srgbClr val="CECE5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58" name="Oval 65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60" y="2140"/>
                            <a:ext cx="131" cy="141"/>
                          </a:xfrm>
                          <a:prstGeom prst="ellipse">
                            <a:avLst/>
                          </a:prstGeom>
                          <a:solidFill>
                            <a:srgbClr val="D1D15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59" name="Oval 65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63" y="2143"/>
                            <a:ext cx="127" cy="136"/>
                          </a:xfrm>
                          <a:prstGeom prst="ellipse">
                            <a:avLst/>
                          </a:prstGeom>
                          <a:solidFill>
                            <a:srgbClr val="D3D35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60" name="Oval 65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65" y="2145"/>
                            <a:ext cx="123" cy="131"/>
                          </a:xfrm>
                          <a:prstGeom prst="ellipse">
                            <a:avLst/>
                          </a:prstGeom>
                          <a:solidFill>
                            <a:srgbClr val="D6D65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61" name="Oval 66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67" y="2148"/>
                            <a:ext cx="118" cy="126"/>
                          </a:xfrm>
                          <a:prstGeom prst="ellipse">
                            <a:avLst/>
                          </a:prstGeom>
                          <a:solidFill>
                            <a:srgbClr val="D8D856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62" name="Oval 66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69" y="2150"/>
                            <a:ext cx="114" cy="121"/>
                          </a:xfrm>
                          <a:prstGeom prst="ellipse">
                            <a:avLst/>
                          </a:prstGeom>
                          <a:solidFill>
                            <a:srgbClr val="DBDB5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63" name="Oval 66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71" y="2152"/>
                            <a:ext cx="110" cy="117"/>
                          </a:xfrm>
                          <a:prstGeom prst="ellipse">
                            <a:avLst/>
                          </a:prstGeom>
                          <a:solidFill>
                            <a:srgbClr val="DDDD5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64" name="Oval 66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73" y="2155"/>
                            <a:ext cx="105" cy="112"/>
                          </a:xfrm>
                          <a:prstGeom prst="ellipse">
                            <a:avLst/>
                          </a:prstGeom>
                          <a:solidFill>
                            <a:srgbClr val="E0E05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65" name="Oval 66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76" y="2157"/>
                            <a:ext cx="100" cy="107"/>
                          </a:xfrm>
                          <a:prstGeom prst="ellipse">
                            <a:avLst/>
                          </a:prstGeom>
                          <a:solidFill>
                            <a:srgbClr val="E2E25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66" name="Oval 66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78" y="2159"/>
                            <a:ext cx="97" cy="103"/>
                          </a:xfrm>
                          <a:prstGeom prst="ellipse">
                            <a:avLst/>
                          </a:prstGeom>
                          <a:solidFill>
                            <a:srgbClr val="E4E45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67" name="Oval 66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80" y="2162"/>
                            <a:ext cx="92" cy="97"/>
                          </a:xfrm>
                          <a:prstGeom prst="ellipse">
                            <a:avLst/>
                          </a:prstGeom>
                          <a:solidFill>
                            <a:srgbClr val="E7E75C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68" name="Oval 66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83" y="2164"/>
                            <a:ext cx="87" cy="93"/>
                          </a:xfrm>
                          <a:prstGeom prst="ellipse">
                            <a:avLst/>
                          </a:prstGeom>
                          <a:solidFill>
                            <a:srgbClr val="E9E95D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69" name="Oval 66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84" y="2167"/>
                            <a:ext cx="83" cy="88"/>
                          </a:xfrm>
                          <a:prstGeom prst="ellipse">
                            <a:avLst/>
                          </a:prstGeom>
                          <a:solidFill>
                            <a:srgbClr val="EBEB5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70" name="Oval 66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86" y="2169"/>
                            <a:ext cx="79" cy="83"/>
                          </a:xfrm>
                          <a:prstGeom prst="ellipse">
                            <a:avLst/>
                          </a:prstGeom>
                          <a:solidFill>
                            <a:srgbClr val="EDED5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71" name="Oval 67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89" y="2171"/>
                            <a:ext cx="74" cy="79"/>
                          </a:xfrm>
                          <a:prstGeom prst="ellipse">
                            <a:avLst/>
                          </a:prstGeom>
                          <a:solidFill>
                            <a:srgbClr val="EFEF5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72" name="Oval 67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91" y="2174"/>
                            <a:ext cx="69" cy="74"/>
                          </a:xfrm>
                          <a:prstGeom prst="ellipse">
                            <a:avLst/>
                          </a:prstGeom>
                          <a:solidFill>
                            <a:srgbClr val="F0F06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73" name="Oval 67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94" y="2176"/>
                            <a:ext cx="65" cy="69"/>
                          </a:xfrm>
                          <a:prstGeom prst="ellipse">
                            <a:avLst/>
                          </a:prstGeom>
                          <a:solidFill>
                            <a:srgbClr val="F2F26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74" name="Oval 67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96" y="2178"/>
                            <a:ext cx="61" cy="65"/>
                          </a:xfrm>
                          <a:prstGeom prst="ellipse">
                            <a:avLst/>
                          </a:prstGeom>
                          <a:solidFill>
                            <a:srgbClr val="F4F461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75" name="Oval 67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97" y="2181"/>
                            <a:ext cx="57" cy="61"/>
                          </a:xfrm>
                          <a:prstGeom prst="ellipse">
                            <a:avLst/>
                          </a:prstGeom>
                          <a:solidFill>
                            <a:srgbClr val="F5F56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76" name="Oval 67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600" y="2183"/>
                            <a:ext cx="53" cy="56"/>
                          </a:xfrm>
                          <a:prstGeom prst="ellipse">
                            <a:avLst/>
                          </a:prstGeom>
                          <a:solidFill>
                            <a:srgbClr val="F6F66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77" name="Oval 67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602" y="2186"/>
                            <a:ext cx="49" cy="51"/>
                          </a:xfrm>
                          <a:prstGeom prst="ellipse">
                            <a:avLst/>
                          </a:prstGeom>
                          <a:solidFill>
                            <a:srgbClr val="F7F7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78" name="Oval 67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604" y="2188"/>
                            <a:ext cx="44" cy="46"/>
                          </a:xfrm>
                          <a:prstGeom prst="ellipse">
                            <a:avLst/>
                          </a:prstGeom>
                          <a:solidFill>
                            <a:srgbClr val="F9F9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79" name="Oval 67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607" y="2190"/>
                            <a:ext cx="39" cy="42"/>
                          </a:xfrm>
                          <a:prstGeom prst="ellipse">
                            <a:avLst/>
                          </a:prstGeom>
                          <a:solidFill>
                            <a:srgbClr val="F9F9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80" name="Oval 67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609" y="2193"/>
                            <a:ext cx="35" cy="37"/>
                          </a:xfrm>
                          <a:prstGeom prst="ellipse">
                            <a:avLst/>
                          </a:prstGeom>
                          <a:solidFill>
                            <a:srgbClr val="FAFA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81" name="Oval 68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611" y="2195"/>
                            <a:ext cx="31" cy="32"/>
                          </a:xfrm>
                          <a:prstGeom prst="ellipse">
                            <a:avLst/>
                          </a:prstGeom>
                          <a:solidFill>
                            <a:srgbClr val="FBFB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82" name="Oval 68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613" y="2198"/>
                            <a:ext cx="27" cy="27"/>
                          </a:xfrm>
                          <a:prstGeom prst="ellipse">
                            <a:avLst/>
                          </a:prstGeom>
                          <a:solidFill>
                            <a:srgbClr val="FCFC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83" name="Oval 68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615" y="2200"/>
                            <a:ext cx="23" cy="23"/>
                          </a:xfrm>
                          <a:prstGeom prst="ellipse">
                            <a:avLst/>
                          </a:prstGeom>
                          <a:solidFill>
                            <a:srgbClr val="FCFC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84" name="Oval 68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617" y="2202"/>
                            <a:ext cx="18" cy="18"/>
                          </a:xfrm>
                          <a:prstGeom prst="ellipse">
                            <a:avLst/>
                          </a:prstGeom>
                          <a:solidFill>
                            <a:srgbClr val="FDFD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85" name="Oval 68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620" y="2205"/>
                            <a:ext cx="13" cy="13"/>
                          </a:xfrm>
                          <a:prstGeom prst="ellipse">
                            <a:avLst/>
                          </a:prstGeom>
                          <a:solidFill>
                            <a:srgbClr val="FDFD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86" name="Oval 68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622" y="2207"/>
                            <a:ext cx="9" cy="8"/>
                          </a:xfrm>
                          <a:prstGeom prst="ellipse">
                            <a:avLst/>
                          </a:prstGeom>
                          <a:solidFill>
                            <a:srgbClr val="FEFE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87" name="Oval 68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625" y="2209"/>
                            <a:ext cx="3" cy="4"/>
                          </a:xfrm>
                          <a:prstGeom prst="ellipse">
                            <a:avLst/>
                          </a:prstGeom>
                          <a:solidFill>
                            <a:srgbClr val="FEFE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</p:grpSp>
                    <p:sp>
                      <p:nvSpPr>
                        <p:cNvPr id="436" name="Oval 6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13" y="2088"/>
                          <a:ext cx="226" cy="244"/>
                        </a:xfrm>
                        <a:prstGeom prst="ellipse">
                          <a:avLst/>
                        </a:prstGeom>
                        <a:noFill/>
                        <a:ln w="158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</a:endParaRPr>
                        </a:p>
                      </p:txBody>
                    </p:sp>
                  </p:grpSp>
                  <p:grpSp>
                    <p:nvGrpSpPr>
                      <p:cNvPr id="51" name="Group 74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45" y="1989"/>
                        <a:ext cx="226" cy="244"/>
                        <a:chOff x="3745" y="1989"/>
                        <a:chExt cx="226" cy="244"/>
                      </a:xfrm>
                    </p:grpSpPr>
                    <p:grpSp>
                      <p:nvGrpSpPr>
                        <p:cNvPr id="382" name="Group 74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745" y="1989"/>
                          <a:ext cx="226" cy="244"/>
                          <a:chOff x="3745" y="1989"/>
                          <a:chExt cx="226" cy="244"/>
                        </a:xfrm>
                      </p:grpSpPr>
                      <p:sp>
                        <p:nvSpPr>
                          <p:cNvPr id="384" name="Oval 69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45" y="1989"/>
                            <a:ext cx="226" cy="244"/>
                          </a:xfrm>
                          <a:prstGeom prst="ellipse">
                            <a:avLst/>
                          </a:prstGeom>
                          <a:solidFill>
                            <a:srgbClr val="B2B2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85" name="Oval 69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48" y="1994"/>
                            <a:ext cx="220" cy="235"/>
                          </a:xfrm>
                          <a:prstGeom prst="ellipse">
                            <a:avLst/>
                          </a:prstGeom>
                          <a:solidFill>
                            <a:srgbClr val="B2B2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86" name="Oval 69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51" y="1996"/>
                            <a:ext cx="214" cy="230"/>
                          </a:xfrm>
                          <a:prstGeom prst="ellipse">
                            <a:avLst/>
                          </a:prstGeom>
                          <a:solidFill>
                            <a:srgbClr val="B3B3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87" name="Oval 69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53" y="1999"/>
                            <a:ext cx="210" cy="225"/>
                          </a:xfrm>
                          <a:prstGeom prst="ellipse">
                            <a:avLst/>
                          </a:prstGeom>
                          <a:solidFill>
                            <a:srgbClr val="B3B3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88" name="Oval 69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56" y="2001"/>
                            <a:ext cx="205" cy="220"/>
                          </a:xfrm>
                          <a:prstGeom prst="ellipse">
                            <a:avLst/>
                          </a:prstGeom>
                          <a:solidFill>
                            <a:srgbClr val="B4B4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89" name="Oval 69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58" y="2003"/>
                            <a:ext cx="200" cy="216"/>
                          </a:xfrm>
                          <a:prstGeom prst="ellipse">
                            <a:avLst/>
                          </a:prstGeom>
                          <a:solidFill>
                            <a:srgbClr val="B5B5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90" name="Oval 69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59" y="2006"/>
                            <a:ext cx="197" cy="211"/>
                          </a:xfrm>
                          <a:prstGeom prst="ellipse">
                            <a:avLst/>
                          </a:prstGeom>
                          <a:solidFill>
                            <a:srgbClr val="B6B6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91" name="Oval 69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62" y="2008"/>
                            <a:ext cx="193" cy="206"/>
                          </a:xfrm>
                          <a:prstGeom prst="ellipse">
                            <a:avLst/>
                          </a:prstGeom>
                          <a:solidFill>
                            <a:srgbClr val="B7B74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92" name="Oval 69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64" y="2011"/>
                            <a:ext cx="188" cy="201"/>
                          </a:xfrm>
                          <a:prstGeom prst="ellipse">
                            <a:avLst/>
                          </a:prstGeom>
                          <a:solidFill>
                            <a:srgbClr val="B8B84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93" name="Oval 69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66" y="2013"/>
                            <a:ext cx="184" cy="196"/>
                          </a:xfrm>
                          <a:prstGeom prst="ellipse">
                            <a:avLst/>
                          </a:prstGeom>
                          <a:solidFill>
                            <a:srgbClr val="B9B94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94" name="Oval 70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69" y="2015"/>
                            <a:ext cx="178" cy="192"/>
                          </a:xfrm>
                          <a:prstGeom prst="ellipse">
                            <a:avLst/>
                          </a:prstGeom>
                          <a:solidFill>
                            <a:srgbClr val="BBBB4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95" name="Oval 70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71" y="2018"/>
                            <a:ext cx="174" cy="187"/>
                          </a:xfrm>
                          <a:prstGeom prst="ellipse">
                            <a:avLst/>
                          </a:prstGeom>
                          <a:solidFill>
                            <a:srgbClr val="BCBC4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96" name="Oval 70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72" y="2020"/>
                            <a:ext cx="171" cy="184"/>
                          </a:xfrm>
                          <a:prstGeom prst="ellipse">
                            <a:avLst/>
                          </a:prstGeom>
                          <a:solidFill>
                            <a:srgbClr val="BEBE4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97" name="Oval 70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75" y="2022"/>
                            <a:ext cx="166" cy="179"/>
                          </a:xfrm>
                          <a:prstGeom prst="ellipse">
                            <a:avLst/>
                          </a:prstGeom>
                          <a:solidFill>
                            <a:srgbClr val="C0C04C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98" name="Oval 70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77" y="2025"/>
                            <a:ext cx="163" cy="174"/>
                          </a:xfrm>
                          <a:prstGeom prst="ellipse">
                            <a:avLst/>
                          </a:prstGeom>
                          <a:solidFill>
                            <a:srgbClr val="C1C14D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99" name="Oval 70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79" y="2027"/>
                            <a:ext cx="159" cy="169"/>
                          </a:xfrm>
                          <a:prstGeom prst="ellipse">
                            <a:avLst/>
                          </a:prstGeom>
                          <a:solidFill>
                            <a:srgbClr val="C3C34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00" name="Oval 70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82" y="2030"/>
                            <a:ext cx="154" cy="164"/>
                          </a:xfrm>
                          <a:prstGeom prst="ellipse">
                            <a:avLst/>
                          </a:prstGeom>
                          <a:solidFill>
                            <a:srgbClr val="C5C54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01" name="Oval 70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84" y="2032"/>
                            <a:ext cx="149" cy="160"/>
                          </a:xfrm>
                          <a:prstGeom prst="ellipse">
                            <a:avLst/>
                          </a:prstGeom>
                          <a:solidFill>
                            <a:srgbClr val="C7C74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02" name="Oval 70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87" y="2034"/>
                            <a:ext cx="144" cy="155"/>
                          </a:xfrm>
                          <a:prstGeom prst="ellipse">
                            <a:avLst/>
                          </a:prstGeom>
                          <a:solidFill>
                            <a:srgbClr val="C9C95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03" name="Oval 70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88" y="2037"/>
                            <a:ext cx="140" cy="150"/>
                          </a:xfrm>
                          <a:prstGeom prst="ellipse">
                            <a:avLst/>
                          </a:prstGeom>
                          <a:solidFill>
                            <a:srgbClr val="CCCC51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04" name="Oval 7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90" y="2039"/>
                            <a:ext cx="136" cy="145"/>
                          </a:xfrm>
                          <a:prstGeom prst="ellipse">
                            <a:avLst/>
                          </a:prstGeom>
                          <a:solidFill>
                            <a:srgbClr val="CECE5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05" name="Oval 71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93" y="2041"/>
                            <a:ext cx="131" cy="141"/>
                          </a:xfrm>
                          <a:prstGeom prst="ellipse">
                            <a:avLst/>
                          </a:prstGeom>
                          <a:solidFill>
                            <a:srgbClr val="D1D15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06" name="Oval 71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95" y="2044"/>
                            <a:ext cx="127" cy="136"/>
                          </a:xfrm>
                          <a:prstGeom prst="ellipse">
                            <a:avLst/>
                          </a:prstGeom>
                          <a:solidFill>
                            <a:srgbClr val="D3D35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07" name="Oval 71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97" y="2046"/>
                            <a:ext cx="123" cy="131"/>
                          </a:xfrm>
                          <a:prstGeom prst="ellipse">
                            <a:avLst/>
                          </a:prstGeom>
                          <a:solidFill>
                            <a:srgbClr val="D6D65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08" name="Oval 7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00" y="2049"/>
                            <a:ext cx="118" cy="126"/>
                          </a:xfrm>
                          <a:prstGeom prst="ellipse">
                            <a:avLst/>
                          </a:prstGeom>
                          <a:solidFill>
                            <a:srgbClr val="D8D856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09" name="Oval 7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01" y="2051"/>
                            <a:ext cx="114" cy="122"/>
                          </a:xfrm>
                          <a:prstGeom prst="ellipse">
                            <a:avLst/>
                          </a:prstGeom>
                          <a:solidFill>
                            <a:srgbClr val="DBDB5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10" name="Oval 7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03" y="2053"/>
                            <a:ext cx="110" cy="117"/>
                          </a:xfrm>
                          <a:prstGeom prst="ellipse">
                            <a:avLst/>
                          </a:prstGeom>
                          <a:solidFill>
                            <a:srgbClr val="DDDD5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11" name="Oval 7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06" y="2056"/>
                            <a:ext cx="104" cy="112"/>
                          </a:xfrm>
                          <a:prstGeom prst="ellipse">
                            <a:avLst/>
                          </a:prstGeom>
                          <a:solidFill>
                            <a:srgbClr val="E0E05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12" name="Oval 7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08" y="2058"/>
                            <a:ext cx="100" cy="107"/>
                          </a:xfrm>
                          <a:prstGeom prst="ellipse">
                            <a:avLst/>
                          </a:prstGeom>
                          <a:solidFill>
                            <a:srgbClr val="E2E25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13" name="Oval 7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10" y="2061"/>
                            <a:ext cx="97" cy="102"/>
                          </a:xfrm>
                          <a:prstGeom prst="ellipse">
                            <a:avLst/>
                          </a:prstGeom>
                          <a:solidFill>
                            <a:srgbClr val="E4E45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14" name="Oval 7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13" y="2063"/>
                            <a:ext cx="92" cy="98"/>
                          </a:xfrm>
                          <a:prstGeom prst="ellipse">
                            <a:avLst/>
                          </a:prstGeom>
                          <a:solidFill>
                            <a:srgbClr val="E7E75C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15" name="Oval 7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15" y="2065"/>
                            <a:ext cx="87" cy="93"/>
                          </a:xfrm>
                          <a:prstGeom prst="ellipse">
                            <a:avLst/>
                          </a:prstGeom>
                          <a:solidFill>
                            <a:srgbClr val="E9E95D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16" name="Oval 7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16" y="2068"/>
                            <a:ext cx="84" cy="88"/>
                          </a:xfrm>
                          <a:prstGeom prst="ellipse">
                            <a:avLst/>
                          </a:prstGeom>
                          <a:solidFill>
                            <a:srgbClr val="EBEB5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17" name="Oval 72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19" y="2070"/>
                            <a:ext cx="78" cy="83"/>
                          </a:xfrm>
                          <a:prstGeom prst="ellipse">
                            <a:avLst/>
                          </a:prstGeom>
                          <a:solidFill>
                            <a:srgbClr val="EDED5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18" name="Oval 72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21" y="2072"/>
                            <a:ext cx="74" cy="79"/>
                          </a:xfrm>
                          <a:prstGeom prst="ellipse">
                            <a:avLst/>
                          </a:prstGeom>
                          <a:solidFill>
                            <a:srgbClr val="EFEF5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19" name="Oval 72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24" y="2075"/>
                            <a:ext cx="69" cy="74"/>
                          </a:xfrm>
                          <a:prstGeom prst="ellipse">
                            <a:avLst/>
                          </a:prstGeom>
                          <a:solidFill>
                            <a:srgbClr val="F0F06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20" name="Oval 72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26" y="2077"/>
                            <a:ext cx="65" cy="69"/>
                          </a:xfrm>
                          <a:prstGeom prst="ellipse">
                            <a:avLst/>
                          </a:prstGeom>
                          <a:solidFill>
                            <a:srgbClr val="F2F26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21" name="Oval 72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28" y="2080"/>
                            <a:ext cx="61" cy="64"/>
                          </a:xfrm>
                          <a:prstGeom prst="ellipse">
                            <a:avLst/>
                          </a:prstGeom>
                          <a:solidFill>
                            <a:srgbClr val="F4F461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22" name="Oval 72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29" y="2082"/>
                            <a:ext cx="58" cy="61"/>
                          </a:xfrm>
                          <a:prstGeom prst="ellipse">
                            <a:avLst/>
                          </a:prstGeom>
                          <a:solidFill>
                            <a:srgbClr val="F5F56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23" name="Oval 72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32" y="2084"/>
                            <a:ext cx="53" cy="56"/>
                          </a:xfrm>
                          <a:prstGeom prst="ellipse">
                            <a:avLst/>
                          </a:prstGeom>
                          <a:solidFill>
                            <a:srgbClr val="F6F66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24" name="Oval 73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34" y="2087"/>
                            <a:ext cx="49" cy="51"/>
                          </a:xfrm>
                          <a:prstGeom prst="ellipse">
                            <a:avLst/>
                          </a:prstGeom>
                          <a:solidFill>
                            <a:srgbClr val="F7F7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25" name="Oval 73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37" y="2089"/>
                            <a:ext cx="44" cy="47"/>
                          </a:xfrm>
                          <a:prstGeom prst="ellipse">
                            <a:avLst/>
                          </a:prstGeom>
                          <a:solidFill>
                            <a:srgbClr val="F9F9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26" name="Oval 73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39" y="2092"/>
                            <a:ext cx="39" cy="41"/>
                          </a:xfrm>
                          <a:prstGeom prst="ellipse">
                            <a:avLst/>
                          </a:prstGeom>
                          <a:solidFill>
                            <a:srgbClr val="F9F9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27" name="Oval 73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41" y="2094"/>
                            <a:ext cx="35" cy="37"/>
                          </a:xfrm>
                          <a:prstGeom prst="ellipse">
                            <a:avLst/>
                          </a:prstGeom>
                          <a:solidFill>
                            <a:srgbClr val="FAFA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28" name="Oval 73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44" y="2096"/>
                            <a:ext cx="31" cy="32"/>
                          </a:xfrm>
                          <a:prstGeom prst="ellipse">
                            <a:avLst/>
                          </a:prstGeom>
                          <a:solidFill>
                            <a:srgbClr val="FBFB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29" name="Oval 73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45" y="2099"/>
                            <a:ext cx="27" cy="27"/>
                          </a:xfrm>
                          <a:prstGeom prst="ellipse">
                            <a:avLst/>
                          </a:prstGeom>
                          <a:solidFill>
                            <a:srgbClr val="FCFC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30" name="Oval 73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47" y="2101"/>
                            <a:ext cx="23" cy="23"/>
                          </a:xfrm>
                          <a:prstGeom prst="ellipse">
                            <a:avLst/>
                          </a:prstGeom>
                          <a:solidFill>
                            <a:srgbClr val="FCFC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31" name="Oval 73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50" y="2103"/>
                            <a:ext cx="18" cy="18"/>
                          </a:xfrm>
                          <a:prstGeom prst="ellipse">
                            <a:avLst/>
                          </a:prstGeom>
                          <a:solidFill>
                            <a:srgbClr val="FDFD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32" name="Oval 73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52" y="2106"/>
                            <a:ext cx="13" cy="13"/>
                          </a:xfrm>
                          <a:prstGeom prst="ellipse">
                            <a:avLst/>
                          </a:prstGeom>
                          <a:solidFill>
                            <a:srgbClr val="FDFD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33" name="Oval 73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54" y="2108"/>
                            <a:ext cx="9" cy="9"/>
                          </a:xfrm>
                          <a:prstGeom prst="ellipse">
                            <a:avLst/>
                          </a:prstGeom>
                          <a:solidFill>
                            <a:srgbClr val="FEFE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434" name="Oval 74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57" y="2111"/>
                            <a:ext cx="3" cy="3"/>
                          </a:xfrm>
                          <a:prstGeom prst="ellipse">
                            <a:avLst/>
                          </a:prstGeom>
                          <a:solidFill>
                            <a:srgbClr val="FEFE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</p:grpSp>
                    <p:sp>
                      <p:nvSpPr>
                        <p:cNvPr id="383" name="Oval 74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45" y="1989"/>
                          <a:ext cx="226" cy="244"/>
                        </a:xfrm>
                        <a:prstGeom prst="ellipse">
                          <a:avLst/>
                        </a:prstGeom>
                        <a:noFill/>
                        <a:ln w="158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</a:endParaRPr>
                        </a:p>
                      </p:txBody>
                    </p:sp>
                  </p:grpSp>
                  <p:grpSp>
                    <p:nvGrpSpPr>
                      <p:cNvPr id="52" name="Group 79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977" y="1938"/>
                        <a:ext cx="228" cy="244"/>
                        <a:chOff x="3977" y="1938"/>
                        <a:chExt cx="228" cy="244"/>
                      </a:xfrm>
                    </p:grpSpPr>
                    <p:grpSp>
                      <p:nvGrpSpPr>
                        <p:cNvPr id="329" name="Group 79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977" y="1938"/>
                          <a:ext cx="228" cy="244"/>
                          <a:chOff x="3977" y="1938"/>
                          <a:chExt cx="228" cy="244"/>
                        </a:xfrm>
                      </p:grpSpPr>
                      <p:sp>
                        <p:nvSpPr>
                          <p:cNvPr id="331" name="Oval 74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977" y="1938"/>
                            <a:ext cx="228" cy="244"/>
                          </a:xfrm>
                          <a:prstGeom prst="ellipse">
                            <a:avLst/>
                          </a:prstGeom>
                          <a:solidFill>
                            <a:srgbClr val="B2B2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32" name="Oval 74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981" y="1943"/>
                            <a:ext cx="220" cy="234"/>
                          </a:xfrm>
                          <a:prstGeom prst="ellipse">
                            <a:avLst/>
                          </a:prstGeom>
                          <a:solidFill>
                            <a:srgbClr val="B2B2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33" name="Oval 74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983" y="1945"/>
                            <a:ext cx="216" cy="230"/>
                          </a:xfrm>
                          <a:prstGeom prst="ellipse">
                            <a:avLst/>
                          </a:prstGeom>
                          <a:solidFill>
                            <a:srgbClr val="B3B3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34" name="Oval 7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986" y="1947"/>
                            <a:ext cx="210" cy="226"/>
                          </a:xfrm>
                          <a:prstGeom prst="ellipse">
                            <a:avLst/>
                          </a:prstGeom>
                          <a:solidFill>
                            <a:srgbClr val="B3B3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35" name="Oval 74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988" y="1950"/>
                            <a:ext cx="206" cy="220"/>
                          </a:xfrm>
                          <a:prstGeom prst="ellipse">
                            <a:avLst/>
                          </a:prstGeom>
                          <a:solidFill>
                            <a:srgbClr val="B4B4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36" name="Oval 74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990" y="1952"/>
                            <a:ext cx="202" cy="216"/>
                          </a:xfrm>
                          <a:prstGeom prst="ellipse">
                            <a:avLst/>
                          </a:prstGeom>
                          <a:solidFill>
                            <a:srgbClr val="B5B5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37" name="Oval 75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993" y="1955"/>
                            <a:ext cx="196" cy="210"/>
                          </a:xfrm>
                          <a:prstGeom prst="ellipse">
                            <a:avLst/>
                          </a:prstGeom>
                          <a:solidFill>
                            <a:srgbClr val="B6B6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38" name="Oval 75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994" y="1957"/>
                            <a:ext cx="194" cy="206"/>
                          </a:xfrm>
                          <a:prstGeom prst="ellipse">
                            <a:avLst/>
                          </a:prstGeom>
                          <a:solidFill>
                            <a:srgbClr val="B7B74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39" name="Oval 75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996" y="1959"/>
                            <a:ext cx="190" cy="202"/>
                          </a:xfrm>
                          <a:prstGeom prst="ellipse">
                            <a:avLst/>
                          </a:prstGeom>
                          <a:solidFill>
                            <a:srgbClr val="B8B84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40" name="Oval 75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999" y="1962"/>
                            <a:ext cx="184" cy="196"/>
                          </a:xfrm>
                          <a:prstGeom prst="ellipse">
                            <a:avLst/>
                          </a:prstGeom>
                          <a:solidFill>
                            <a:srgbClr val="B9B94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41" name="Oval 75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01" y="1964"/>
                            <a:ext cx="180" cy="192"/>
                          </a:xfrm>
                          <a:prstGeom prst="ellipse">
                            <a:avLst/>
                          </a:prstGeom>
                          <a:solidFill>
                            <a:srgbClr val="BBBB4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42" name="Oval 75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03" y="1966"/>
                            <a:ext cx="176" cy="187"/>
                          </a:xfrm>
                          <a:prstGeom prst="ellipse">
                            <a:avLst/>
                          </a:prstGeom>
                          <a:solidFill>
                            <a:srgbClr val="BCBC4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43" name="Oval 75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06" y="1969"/>
                            <a:ext cx="171" cy="183"/>
                          </a:xfrm>
                          <a:prstGeom prst="ellipse">
                            <a:avLst/>
                          </a:prstGeom>
                          <a:solidFill>
                            <a:srgbClr val="BEBE4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44" name="Oval 75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08" y="1971"/>
                            <a:ext cx="167" cy="179"/>
                          </a:xfrm>
                          <a:prstGeom prst="ellipse">
                            <a:avLst/>
                          </a:prstGeom>
                          <a:solidFill>
                            <a:srgbClr val="C0C04C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45" name="Oval 75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09" y="1974"/>
                            <a:ext cx="165" cy="174"/>
                          </a:xfrm>
                          <a:prstGeom prst="ellipse">
                            <a:avLst/>
                          </a:prstGeom>
                          <a:solidFill>
                            <a:srgbClr val="C1C14D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46" name="Oval 75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12" y="1976"/>
                            <a:ext cx="159" cy="169"/>
                          </a:xfrm>
                          <a:prstGeom prst="ellipse">
                            <a:avLst/>
                          </a:prstGeom>
                          <a:solidFill>
                            <a:srgbClr val="C3C34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47" name="Oval 76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14" y="1978"/>
                            <a:ext cx="155" cy="165"/>
                          </a:xfrm>
                          <a:prstGeom prst="ellipse">
                            <a:avLst/>
                          </a:prstGeom>
                          <a:solidFill>
                            <a:srgbClr val="C5C54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48" name="Oval 76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17" y="1981"/>
                            <a:ext cx="150" cy="159"/>
                          </a:xfrm>
                          <a:prstGeom prst="ellipse">
                            <a:avLst/>
                          </a:prstGeom>
                          <a:solidFill>
                            <a:srgbClr val="C7C74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49" name="Oval 76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19" y="1983"/>
                            <a:ext cx="145" cy="155"/>
                          </a:xfrm>
                          <a:prstGeom prst="ellipse">
                            <a:avLst/>
                          </a:prstGeom>
                          <a:solidFill>
                            <a:srgbClr val="C9C95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50" name="Oval 76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21" y="1985"/>
                            <a:ext cx="141" cy="151"/>
                          </a:xfrm>
                          <a:prstGeom prst="ellipse">
                            <a:avLst/>
                          </a:prstGeom>
                          <a:solidFill>
                            <a:srgbClr val="CCCC51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51" name="Oval 76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24" y="1988"/>
                            <a:ext cx="135" cy="145"/>
                          </a:xfrm>
                          <a:prstGeom prst="ellipse">
                            <a:avLst/>
                          </a:prstGeom>
                          <a:solidFill>
                            <a:srgbClr val="CECE5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52" name="Oval 76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26" y="1990"/>
                            <a:ext cx="131" cy="141"/>
                          </a:xfrm>
                          <a:prstGeom prst="ellipse">
                            <a:avLst/>
                          </a:prstGeom>
                          <a:solidFill>
                            <a:srgbClr val="D1D15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53" name="Oval 76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27" y="1993"/>
                            <a:ext cx="129" cy="135"/>
                          </a:xfrm>
                          <a:prstGeom prst="ellipse">
                            <a:avLst/>
                          </a:prstGeom>
                          <a:solidFill>
                            <a:srgbClr val="D3D35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54" name="Oval 76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30" y="1995"/>
                            <a:ext cx="124" cy="131"/>
                          </a:xfrm>
                          <a:prstGeom prst="ellipse">
                            <a:avLst/>
                          </a:prstGeom>
                          <a:solidFill>
                            <a:srgbClr val="D6D65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55" name="Oval 76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32" y="1997"/>
                            <a:ext cx="119" cy="127"/>
                          </a:xfrm>
                          <a:prstGeom prst="ellipse">
                            <a:avLst/>
                          </a:prstGeom>
                          <a:solidFill>
                            <a:srgbClr val="D8D856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56" name="Oval 76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34" y="2000"/>
                            <a:ext cx="115" cy="121"/>
                          </a:xfrm>
                          <a:prstGeom prst="ellipse">
                            <a:avLst/>
                          </a:prstGeom>
                          <a:solidFill>
                            <a:srgbClr val="DBDB5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57" name="Oval 77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37" y="2002"/>
                            <a:ext cx="109" cy="117"/>
                          </a:xfrm>
                          <a:prstGeom prst="ellipse">
                            <a:avLst/>
                          </a:prstGeom>
                          <a:solidFill>
                            <a:srgbClr val="DDDD5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58" name="Oval 77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39" y="2005"/>
                            <a:ext cx="105" cy="112"/>
                          </a:xfrm>
                          <a:prstGeom prst="ellipse">
                            <a:avLst/>
                          </a:prstGeom>
                          <a:solidFill>
                            <a:srgbClr val="E0E05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59" name="Oval 77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42" y="2007"/>
                            <a:ext cx="100" cy="107"/>
                          </a:xfrm>
                          <a:prstGeom prst="ellipse">
                            <a:avLst/>
                          </a:prstGeom>
                          <a:solidFill>
                            <a:srgbClr val="E2E25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60" name="Oval 77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43" y="2009"/>
                            <a:ext cx="97" cy="103"/>
                          </a:xfrm>
                          <a:prstGeom prst="ellipse">
                            <a:avLst/>
                          </a:prstGeom>
                          <a:solidFill>
                            <a:srgbClr val="E4E45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61" name="Oval 77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45" y="2012"/>
                            <a:ext cx="93" cy="97"/>
                          </a:xfrm>
                          <a:prstGeom prst="ellipse">
                            <a:avLst/>
                          </a:prstGeom>
                          <a:solidFill>
                            <a:srgbClr val="E7E75C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62" name="Oval 77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47" y="2014"/>
                            <a:ext cx="89" cy="93"/>
                          </a:xfrm>
                          <a:prstGeom prst="ellipse">
                            <a:avLst/>
                          </a:prstGeom>
                          <a:solidFill>
                            <a:srgbClr val="E9E95D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63" name="Oval 77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50" y="2016"/>
                            <a:ext cx="83" cy="89"/>
                          </a:xfrm>
                          <a:prstGeom prst="ellipse">
                            <a:avLst/>
                          </a:prstGeom>
                          <a:solidFill>
                            <a:srgbClr val="EBEB5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64" name="Oval 77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52" y="2019"/>
                            <a:ext cx="79" cy="83"/>
                          </a:xfrm>
                          <a:prstGeom prst="ellipse">
                            <a:avLst/>
                          </a:prstGeom>
                          <a:solidFill>
                            <a:srgbClr val="EDED5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65" name="Oval 77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55" y="2021"/>
                            <a:ext cx="73" cy="79"/>
                          </a:xfrm>
                          <a:prstGeom prst="ellipse">
                            <a:avLst/>
                          </a:prstGeom>
                          <a:solidFill>
                            <a:srgbClr val="EFEF5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66" name="Oval 77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57" y="2024"/>
                            <a:ext cx="69" cy="73"/>
                          </a:xfrm>
                          <a:prstGeom prst="ellipse">
                            <a:avLst/>
                          </a:prstGeom>
                          <a:solidFill>
                            <a:srgbClr val="F0F06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67" name="Oval 78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58" y="2026"/>
                            <a:ext cx="67" cy="69"/>
                          </a:xfrm>
                          <a:prstGeom prst="ellipse">
                            <a:avLst/>
                          </a:prstGeom>
                          <a:solidFill>
                            <a:srgbClr val="F2F26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68" name="Oval 78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61" y="2028"/>
                            <a:ext cx="62" cy="65"/>
                          </a:xfrm>
                          <a:prstGeom prst="ellipse">
                            <a:avLst/>
                          </a:prstGeom>
                          <a:solidFill>
                            <a:srgbClr val="F4F461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69" name="Oval 78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63" y="2031"/>
                            <a:ext cx="58" cy="61"/>
                          </a:xfrm>
                          <a:prstGeom prst="ellipse">
                            <a:avLst/>
                          </a:prstGeom>
                          <a:solidFill>
                            <a:srgbClr val="F5F56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70" name="Oval 78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65" y="2033"/>
                            <a:ext cx="54" cy="56"/>
                          </a:xfrm>
                          <a:prstGeom prst="ellipse">
                            <a:avLst/>
                          </a:prstGeom>
                          <a:solidFill>
                            <a:srgbClr val="F6F66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71" name="Oval 78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68" y="2036"/>
                            <a:ext cx="49" cy="51"/>
                          </a:xfrm>
                          <a:prstGeom prst="ellipse">
                            <a:avLst/>
                          </a:prstGeom>
                          <a:solidFill>
                            <a:srgbClr val="F7F7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72" name="Oval 78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70" y="2038"/>
                            <a:ext cx="44" cy="46"/>
                          </a:xfrm>
                          <a:prstGeom prst="ellipse">
                            <a:avLst/>
                          </a:prstGeom>
                          <a:solidFill>
                            <a:srgbClr val="F9F9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73" name="Oval 78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73" y="2040"/>
                            <a:ext cx="39" cy="42"/>
                          </a:xfrm>
                          <a:prstGeom prst="ellipse">
                            <a:avLst/>
                          </a:prstGeom>
                          <a:solidFill>
                            <a:srgbClr val="F9F9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74" name="Oval 78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75" y="2043"/>
                            <a:ext cx="34" cy="37"/>
                          </a:xfrm>
                          <a:prstGeom prst="ellipse">
                            <a:avLst/>
                          </a:prstGeom>
                          <a:solidFill>
                            <a:srgbClr val="FAFA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75" name="Oval 78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76" y="2045"/>
                            <a:ext cx="32" cy="32"/>
                          </a:xfrm>
                          <a:prstGeom prst="ellipse">
                            <a:avLst/>
                          </a:prstGeom>
                          <a:solidFill>
                            <a:srgbClr val="FBFB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76" name="Oval 78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78" y="2047"/>
                            <a:ext cx="28" cy="28"/>
                          </a:xfrm>
                          <a:prstGeom prst="ellipse">
                            <a:avLst/>
                          </a:prstGeom>
                          <a:solidFill>
                            <a:srgbClr val="FCFC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77" name="Oval 79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81" y="2050"/>
                            <a:ext cx="22" cy="22"/>
                          </a:xfrm>
                          <a:prstGeom prst="ellipse">
                            <a:avLst/>
                          </a:prstGeom>
                          <a:solidFill>
                            <a:srgbClr val="FCFC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78" name="Oval 79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83" y="2052"/>
                            <a:ext cx="18" cy="18"/>
                          </a:xfrm>
                          <a:prstGeom prst="ellipse">
                            <a:avLst/>
                          </a:prstGeom>
                          <a:solidFill>
                            <a:srgbClr val="FDFD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79" name="Oval 79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86" y="2055"/>
                            <a:ext cx="13" cy="13"/>
                          </a:xfrm>
                          <a:prstGeom prst="ellipse">
                            <a:avLst/>
                          </a:prstGeom>
                          <a:solidFill>
                            <a:srgbClr val="FDFD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80" name="Oval 79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88" y="2057"/>
                            <a:ext cx="8" cy="8"/>
                          </a:xfrm>
                          <a:prstGeom prst="ellipse">
                            <a:avLst/>
                          </a:prstGeom>
                          <a:solidFill>
                            <a:srgbClr val="FEFE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81" name="Oval 79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90" y="2059"/>
                            <a:ext cx="4" cy="4"/>
                          </a:xfrm>
                          <a:prstGeom prst="ellipse">
                            <a:avLst/>
                          </a:prstGeom>
                          <a:solidFill>
                            <a:srgbClr val="FEFE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</p:grpSp>
                    <p:sp>
                      <p:nvSpPr>
                        <p:cNvPr id="330" name="Oval 7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77" y="1938"/>
                          <a:ext cx="228" cy="244"/>
                        </a:xfrm>
                        <a:prstGeom prst="ellipse">
                          <a:avLst/>
                        </a:prstGeom>
                        <a:noFill/>
                        <a:ln w="158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</a:endParaRPr>
                        </a:p>
                      </p:txBody>
                    </p:sp>
                  </p:grpSp>
                  <p:grpSp>
                    <p:nvGrpSpPr>
                      <p:cNvPr id="53" name="Group 85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210" y="1989"/>
                        <a:ext cx="227" cy="244"/>
                        <a:chOff x="4210" y="1989"/>
                        <a:chExt cx="227" cy="244"/>
                      </a:xfrm>
                    </p:grpSpPr>
                    <p:grpSp>
                      <p:nvGrpSpPr>
                        <p:cNvPr id="276" name="Group 84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210" y="1989"/>
                          <a:ext cx="227" cy="244"/>
                          <a:chOff x="4210" y="1989"/>
                          <a:chExt cx="227" cy="244"/>
                        </a:xfrm>
                      </p:grpSpPr>
                      <p:sp>
                        <p:nvSpPr>
                          <p:cNvPr id="278" name="Oval 79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10" y="1989"/>
                            <a:ext cx="227" cy="244"/>
                          </a:xfrm>
                          <a:prstGeom prst="ellipse">
                            <a:avLst/>
                          </a:prstGeom>
                          <a:solidFill>
                            <a:srgbClr val="B2B2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79" name="Oval 79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13" y="1994"/>
                            <a:ext cx="220" cy="235"/>
                          </a:xfrm>
                          <a:prstGeom prst="ellipse">
                            <a:avLst/>
                          </a:prstGeom>
                          <a:solidFill>
                            <a:srgbClr val="B2B2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80" name="Oval 80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15" y="1996"/>
                            <a:ext cx="216" cy="230"/>
                          </a:xfrm>
                          <a:prstGeom prst="ellipse">
                            <a:avLst/>
                          </a:prstGeom>
                          <a:solidFill>
                            <a:srgbClr val="B3B3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81" name="Oval 80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18" y="1999"/>
                            <a:ext cx="211" cy="225"/>
                          </a:xfrm>
                          <a:prstGeom prst="ellipse">
                            <a:avLst/>
                          </a:prstGeom>
                          <a:solidFill>
                            <a:srgbClr val="B3B3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82" name="Oval 80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20" y="2001"/>
                            <a:ext cx="206" cy="220"/>
                          </a:xfrm>
                          <a:prstGeom prst="ellipse">
                            <a:avLst/>
                          </a:prstGeom>
                          <a:solidFill>
                            <a:srgbClr val="B4B4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83" name="Oval 80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23" y="2003"/>
                            <a:ext cx="201" cy="216"/>
                          </a:xfrm>
                          <a:prstGeom prst="ellipse">
                            <a:avLst/>
                          </a:prstGeom>
                          <a:solidFill>
                            <a:srgbClr val="B5B5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84" name="Oval 80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25" y="2006"/>
                            <a:ext cx="197" cy="211"/>
                          </a:xfrm>
                          <a:prstGeom prst="ellipse">
                            <a:avLst/>
                          </a:prstGeom>
                          <a:solidFill>
                            <a:srgbClr val="B6B6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85" name="Oval 80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26" y="2008"/>
                            <a:ext cx="194" cy="206"/>
                          </a:xfrm>
                          <a:prstGeom prst="ellipse">
                            <a:avLst/>
                          </a:prstGeom>
                          <a:solidFill>
                            <a:srgbClr val="B7B74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86" name="Oval 80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29" y="2011"/>
                            <a:ext cx="189" cy="201"/>
                          </a:xfrm>
                          <a:prstGeom prst="ellipse">
                            <a:avLst/>
                          </a:prstGeom>
                          <a:solidFill>
                            <a:srgbClr val="B8B84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87" name="Oval 80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31" y="2013"/>
                            <a:ext cx="185" cy="196"/>
                          </a:xfrm>
                          <a:prstGeom prst="ellipse">
                            <a:avLst/>
                          </a:prstGeom>
                          <a:solidFill>
                            <a:srgbClr val="B9B94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88" name="Oval 80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33" y="2015"/>
                            <a:ext cx="180" cy="192"/>
                          </a:xfrm>
                          <a:prstGeom prst="ellipse">
                            <a:avLst/>
                          </a:prstGeom>
                          <a:solidFill>
                            <a:srgbClr val="BBBB4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89" name="Oval 80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36" y="2018"/>
                            <a:ext cx="175" cy="187"/>
                          </a:xfrm>
                          <a:prstGeom prst="ellipse">
                            <a:avLst/>
                          </a:prstGeom>
                          <a:solidFill>
                            <a:srgbClr val="BCBC4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90" name="Oval 8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38" y="2020"/>
                            <a:ext cx="172" cy="184"/>
                          </a:xfrm>
                          <a:prstGeom prst="ellipse">
                            <a:avLst/>
                          </a:prstGeom>
                          <a:solidFill>
                            <a:srgbClr val="BEBE4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91" name="Oval 81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40" y="2022"/>
                            <a:ext cx="167" cy="179"/>
                          </a:xfrm>
                          <a:prstGeom prst="ellipse">
                            <a:avLst/>
                          </a:prstGeom>
                          <a:solidFill>
                            <a:srgbClr val="C0C04C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92" name="Oval 81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42" y="2025"/>
                            <a:ext cx="164" cy="174"/>
                          </a:xfrm>
                          <a:prstGeom prst="ellipse">
                            <a:avLst/>
                          </a:prstGeom>
                          <a:solidFill>
                            <a:srgbClr val="C1C14D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93" name="Oval 81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44" y="2027"/>
                            <a:ext cx="160" cy="169"/>
                          </a:xfrm>
                          <a:prstGeom prst="ellipse">
                            <a:avLst/>
                          </a:prstGeom>
                          <a:solidFill>
                            <a:srgbClr val="C3C34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94" name="Oval 8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46" y="2030"/>
                            <a:ext cx="155" cy="164"/>
                          </a:xfrm>
                          <a:prstGeom prst="ellipse">
                            <a:avLst/>
                          </a:prstGeom>
                          <a:solidFill>
                            <a:srgbClr val="C5C54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95" name="Oval 8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49" y="2032"/>
                            <a:ext cx="150" cy="160"/>
                          </a:xfrm>
                          <a:prstGeom prst="ellipse">
                            <a:avLst/>
                          </a:prstGeom>
                          <a:solidFill>
                            <a:srgbClr val="C7C74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96" name="Oval 8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51" y="2034"/>
                            <a:ext cx="146" cy="155"/>
                          </a:xfrm>
                          <a:prstGeom prst="ellipse">
                            <a:avLst/>
                          </a:prstGeom>
                          <a:solidFill>
                            <a:srgbClr val="C9C95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97" name="Oval 8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54" y="2037"/>
                            <a:ext cx="140" cy="150"/>
                          </a:xfrm>
                          <a:prstGeom prst="ellipse">
                            <a:avLst/>
                          </a:prstGeom>
                          <a:solidFill>
                            <a:srgbClr val="CCCC51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98" name="Oval 8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56" y="2039"/>
                            <a:ext cx="136" cy="145"/>
                          </a:xfrm>
                          <a:prstGeom prst="ellipse">
                            <a:avLst/>
                          </a:prstGeom>
                          <a:solidFill>
                            <a:srgbClr val="CECE5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99" name="Oval 8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58" y="2041"/>
                            <a:ext cx="131" cy="141"/>
                          </a:xfrm>
                          <a:prstGeom prst="ellipse">
                            <a:avLst/>
                          </a:prstGeom>
                          <a:solidFill>
                            <a:srgbClr val="D1D15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00" name="Oval 8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60" y="2044"/>
                            <a:ext cx="128" cy="136"/>
                          </a:xfrm>
                          <a:prstGeom prst="ellipse">
                            <a:avLst/>
                          </a:prstGeom>
                          <a:solidFill>
                            <a:srgbClr val="D3D35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01" name="Oval 8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62" y="2046"/>
                            <a:ext cx="124" cy="131"/>
                          </a:xfrm>
                          <a:prstGeom prst="ellipse">
                            <a:avLst/>
                          </a:prstGeom>
                          <a:solidFill>
                            <a:srgbClr val="D6D65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02" name="Oval 8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64" y="2049"/>
                            <a:ext cx="119" cy="126"/>
                          </a:xfrm>
                          <a:prstGeom prst="ellipse">
                            <a:avLst/>
                          </a:prstGeom>
                          <a:solidFill>
                            <a:srgbClr val="D8D856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03" name="Oval 82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67" y="2051"/>
                            <a:ext cx="114" cy="122"/>
                          </a:xfrm>
                          <a:prstGeom prst="ellipse">
                            <a:avLst/>
                          </a:prstGeom>
                          <a:solidFill>
                            <a:srgbClr val="DBDB5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04" name="Oval 82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69" y="2053"/>
                            <a:ext cx="110" cy="117"/>
                          </a:xfrm>
                          <a:prstGeom prst="ellipse">
                            <a:avLst/>
                          </a:prstGeom>
                          <a:solidFill>
                            <a:srgbClr val="DDDD5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05" name="Oval 82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71" y="2056"/>
                            <a:ext cx="105" cy="112"/>
                          </a:xfrm>
                          <a:prstGeom prst="ellipse">
                            <a:avLst/>
                          </a:prstGeom>
                          <a:solidFill>
                            <a:srgbClr val="E0E05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06" name="Oval 82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74" y="2058"/>
                            <a:ext cx="100" cy="107"/>
                          </a:xfrm>
                          <a:prstGeom prst="ellipse">
                            <a:avLst/>
                          </a:prstGeom>
                          <a:solidFill>
                            <a:srgbClr val="E2E25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07" name="Oval 82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75" y="2061"/>
                            <a:ext cx="98" cy="102"/>
                          </a:xfrm>
                          <a:prstGeom prst="ellipse">
                            <a:avLst/>
                          </a:prstGeom>
                          <a:solidFill>
                            <a:srgbClr val="E4E45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08" name="Oval 82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77" y="2063"/>
                            <a:ext cx="93" cy="98"/>
                          </a:xfrm>
                          <a:prstGeom prst="ellipse">
                            <a:avLst/>
                          </a:prstGeom>
                          <a:solidFill>
                            <a:srgbClr val="E7E75C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09" name="Oval 82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80" y="2065"/>
                            <a:ext cx="88" cy="93"/>
                          </a:xfrm>
                          <a:prstGeom prst="ellipse">
                            <a:avLst/>
                          </a:prstGeom>
                          <a:solidFill>
                            <a:srgbClr val="E9E95D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10" name="Oval 83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82" y="2068"/>
                            <a:ext cx="84" cy="88"/>
                          </a:xfrm>
                          <a:prstGeom prst="ellipse">
                            <a:avLst/>
                          </a:prstGeom>
                          <a:solidFill>
                            <a:srgbClr val="EBEB5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11" name="Oval 83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85" y="2070"/>
                            <a:ext cx="78" cy="83"/>
                          </a:xfrm>
                          <a:prstGeom prst="ellipse">
                            <a:avLst/>
                          </a:prstGeom>
                          <a:solidFill>
                            <a:srgbClr val="EDED5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12" name="Oval 83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87" y="2072"/>
                            <a:ext cx="74" cy="79"/>
                          </a:xfrm>
                          <a:prstGeom prst="ellipse">
                            <a:avLst/>
                          </a:prstGeom>
                          <a:solidFill>
                            <a:srgbClr val="EFEF5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13" name="Oval 83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89" y="2075"/>
                            <a:ext cx="69" cy="74"/>
                          </a:xfrm>
                          <a:prstGeom prst="ellipse">
                            <a:avLst/>
                          </a:prstGeom>
                          <a:solidFill>
                            <a:srgbClr val="F0F06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14" name="Oval 83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91" y="2077"/>
                            <a:ext cx="66" cy="69"/>
                          </a:xfrm>
                          <a:prstGeom prst="ellipse">
                            <a:avLst/>
                          </a:prstGeom>
                          <a:solidFill>
                            <a:srgbClr val="F2F26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15" name="Oval 83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93" y="2080"/>
                            <a:ext cx="62" cy="64"/>
                          </a:xfrm>
                          <a:prstGeom prst="ellipse">
                            <a:avLst/>
                          </a:prstGeom>
                          <a:solidFill>
                            <a:srgbClr val="F4F461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16" name="Oval 83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95" y="2082"/>
                            <a:ext cx="59" cy="61"/>
                          </a:xfrm>
                          <a:prstGeom prst="ellipse">
                            <a:avLst/>
                          </a:prstGeom>
                          <a:solidFill>
                            <a:srgbClr val="F5F56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17" name="Oval 83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98" y="2084"/>
                            <a:ext cx="53" cy="56"/>
                          </a:xfrm>
                          <a:prstGeom prst="ellipse">
                            <a:avLst/>
                          </a:prstGeom>
                          <a:solidFill>
                            <a:srgbClr val="F6F66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18" name="Oval 83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300" y="2087"/>
                            <a:ext cx="49" cy="51"/>
                          </a:xfrm>
                          <a:prstGeom prst="ellipse">
                            <a:avLst/>
                          </a:prstGeom>
                          <a:solidFill>
                            <a:srgbClr val="F7F7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19" name="Oval 83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302" y="2089"/>
                            <a:ext cx="45" cy="47"/>
                          </a:xfrm>
                          <a:prstGeom prst="ellipse">
                            <a:avLst/>
                          </a:prstGeom>
                          <a:solidFill>
                            <a:srgbClr val="F9F9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20" name="Oval 84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305" y="2092"/>
                            <a:ext cx="39" cy="41"/>
                          </a:xfrm>
                          <a:prstGeom prst="ellipse">
                            <a:avLst/>
                          </a:prstGeom>
                          <a:solidFill>
                            <a:srgbClr val="F9F9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21" name="Oval 84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307" y="2094"/>
                            <a:ext cx="35" cy="37"/>
                          </a:xfrm>
                          <a:prstGeom prst="ellipse">
                            <a:avLst/>
                          </a:prstGeom>
                          <a:solidFill>
                            <a:srgbClr val="FAFA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22" name="Oval 84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308" y="2096"/>
                            <a:ext cx="33" cy="32"/>
                          </a:xfrm>
                          <a:prstGeom prst="ellipse">
                            <a:avLst/>
                          </a:prstGeom>
                          <a:solidFill>
                            <a:srgbClr val="FBFB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23" name="Oval 84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311" y="2099"/>
                            <a:ext cx="27" cy="27"/>
                          </a:xfrm>
                          <a:prstGeom prst="ellipse">
                            <a:avLst/>
                          </a:prstGeom>
                          <a:solidFill>
                            <a:srgbClr val="FCFC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24" name="Oval 84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313" y="2101"/>
                            <a:ext cx="23" cy="23"/>
                          </a:xfrm>
                          <a:prstGeom prst="ellipse">
                            <a:avLst/>
                          </a:prstGeom>
                          <a:solidFill>
                            <a:srgbClr val="FCFC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25" name="Oval 84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316" y="2103"/>
                            <a:ext cx="17" cy="18"/>
                          </a:xfrm>
                          <a:prstGeom prst="ellipse">
                            <a:avLst/>
                          </a:prstGeom>
                          <a:solidFill>
                            <a:srgbClr val="FDFD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26" name="Oval 84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318" y="2106"/>
                            <a:ext cx="13" cy="13"/>
                          </a:xfrm>
                          <a:prstGeom prst="ellipse">
                            <a:avLst/>
                          </a:prstGeom>
                          <a:solidFill>
                            <a:srgbClr val="FDFD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27" name="Oval 8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320" y="2108"/>
                            <a:ext cx="9" cy="9"/>
                          </a:xfrm>
                          <a:prstGeom prst="ellipse">
                            <a:avLst/>
                          </a:prstGeom>
                          <a:solidFill>
                            <a:srgbClr val="FEFE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328" name="Oval 84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323" y="2111"/>
                            <a:ext cx="3" cy="3"/>
                          </a:xfrm>
                          <a:prstGeom prst="ellipse">
                            <a:avLst/>
                          </a:prstGeom>
                          <a:solidFill>
                            <a:srgbClr val="FEFE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</p:grpSp>
                    <p:sp>
                      <p:nvSpPr>
                        <p:cNvPr id="277" name="Oval 8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10" y="1989"/>
                          <a:ext cx="227" cy="244"/>
                        </a:xfrm>
                        <a:prstGeom prst="ellipse">
                          <a:avLst/>
                        </a:prstGeom>
                        <a:noFill/>
                        <a:ln w="158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</a:endParaRPr>
                        </a:p>
                      </p:txBody>
                    </p:sp>
                  </p:grpSp>
                  <p:grpSp>
                    <p:nvGrpSpPr>
                      <p:cNvPr id="54" name="Group 90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442" y="2088"/>
                        <a:ext cx="226" cy="244"/>
                        <a:chOff x="4442" y="2088"/>
                        <a:chExt cx="226" cy="244"/>
                      </a:xfrm>
                    </p:grpSpPr>
                    <p:grpSp>
                      <p:nvGrpSpPr>
                        <p:cNvPr id="223" name="Group 90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442" y="2088"/>
                          <a:ext cx="226" cy="244"/>
                          <a:chOff x="4442" y="2088"/>
                          <a:chExt cx="226" cy="244"/>
                        </a:xfrm>
                      </p:grpSpPr>
                      <p:sp>
                        <p:nvSpPr>
                          <p:cNvPr id="225" name="Oval 85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42" y="2088"/>
                            <a:ext cx="226" cy="244"/>
                          </a:xfrm>
                          <a:prstGeom prst="ellipse">
                            <a:avLst/>
                          </a:prstGeom>
                          <a:solidFill>
                            <a:srgbClr val="B2B2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26" name="Oval 85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45" y="2093"/>
                            <a:ext cx="220" cy="234"/>
                          </a:xfrm>
                          <a:prstGeom prst="ellipse">
                            <a:avLst/>
                          </a:prstGeom>
                          <a:solidFill>
                            <a:srgbClr val="B2B2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27" name="Oval 85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48" y="2095"/>
                            <a:ext cx="214" cy="230"/>
                          </a:xfrm>
                          <a:prstGeom prst="ellipse">
                            <a:avLst/>
                          </a:prstGeom>
                          <a:solidFill>
                            <a:srgbClr val="B3B3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28" name="Oval 85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50" y="2097"/>
                            <a:ext cx="210" cy="226"/>
                          </a:xfrm>
                          <a:prstGeom prst="ellipse">
                            <a:avLst/>
                          </a:prstGeom>
                          <a:solidFill>
                            <a:srgbClr val="B3B3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29" name="Oval 85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53" y="2100"/>
                            <a:ext cx="204" cy="220"/>
                          </a:xfrm>
                          <a:prstGeom prst="ellipse">
                            <a:avLst/>
                          </a:prstGeom>
                          <a:solidFill>
                            <a:srgbClr val="B4B4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30" name="Oval 85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55" y="2102"/>
                            <a:ext cx="200" cy="216"/>
                          </a:xfrm>
                          <a:prstGeom prst="ellipse">
                            <a:avLst/>
                          </a:prstGeom>
                          <a:solidFill>
                            <a:srgbClr val="B5B5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31" name="Oval 85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56" y="2105"/>
                            <a:ext cx="197" cy="210"/>
                          </a:xfrm>
                          <a:prstGeom prst="ellipse">
                            <a:avLst/>
                          </a:prstGeom>
                          <a:solidFill>
                            <a:srgbClr val="B6B6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32" name="Oval 85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58" y="2107"/>
                            <a:ext cx="193" cy="206"/>
                          </a:xfrm>
                          <a:prstGeom prst="ellipse">
                            <a:avLst/>
                          </a:prstGeom>
                          <a:solidFill>
                            <a:srgbClr val="B7B74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33" name="Oval 86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61" y="2109"/>
                            <a:ext cx="188" cy="202"/>
                          </a:xfrm>
                          <a:prstGeom prst="ellipse">
                            <a:avLst/>
                          </a:prstGeom>
                          <a:solidFill>
                            <a:srgbClr val="B8B84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34" name="Oval 86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63" y="2112"/>
                            <a:ext cx="184" cy="196"/>
                          </a:xfrm>
                          <a:prstGeom prst="ellipse">
                            <a:avLst/>
                          </a:prstGeom>
                          <a:solidFill>
                            <a:srgbClr val="B9B94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35" name="Oval 86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66" y="2114"/>
                            <a:ext cx="178" cy="192"/>
                          </a:xfrm>
                          <a:prstGeom prst="ellipse">
                            <a:avLst/>
                          </a:prstGeom>
                          <a:solidFill>
                            <a:srgbClr val="BBBB4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36" name="Oval 86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68" y="2117"/>
                            <a:ext cx="174" cy="187"/>
                          </a:xfrm>
                          <a:prstGeom prst="ellipse">
                            <a:avLst/>
                          </a:prstGeom>
                          <a:solidFill>
                            <a:srgbClr val="BCBC4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37" name="Oval 86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69" y="2119"/>
                            <a:ext cx="171" cy="183"/>
                          </a:xfrm>
                          <a:prstGeom prst="ellipse">
                            <a:avLst/>
                          </a:prstGeom>
                          <a:solidFill>
                            <a:srgbClr val="BEBE4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38" name="Oval 86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72" y="2121"/>
                            <a:ext cx="166" cy="179"/>
                          </a:xfrm>
                          <a:prstGeom prst="ellipse">
                            <a:avLst/>
                          </a:prstGeom>
                          <a:solidFill>
                            <a:srgbClr val="C0C04C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39" name="Oval 86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74" y="2124"/>
                            <a:ext cx="163" cy="174"/>
                          </a:xfrm>
                          <a:prstGeom prst="ellipse">
                            <a:avLst/>
                          </a:prstGeom>
                          <a:solidFill>
                            <a:srgbClr val="C1C14D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40" name="Oval 86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76" y="2126"/>
                            <a:ext cx="159" cy="169"/>
                          </a:xfrm>
                          <a:prstGeom prst="ellipse">
                            <a:avLst/>
                          </a:prstGeom>
                          <a:solidFill>
                            <a:srgbClr val="C3C34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41" name="Oval 86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79" y="2128"/>
                            <a:ext cx="153" cy="165"/>
                          </a:xfrm>
                          <a:prstGeom prst="ellipse">
                            <a:avLst/>
                          </a:prstGeom>
                          <a:solidFill>
                            <a:srgbClr val="C5C54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42" name="Oval 86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81" y="2131"/>
                            <a:ext cx="149" cy="159"/>
                          </a:xfrm>
                          <a:prstGeom prst="ellipse">
                            <a:avLst/>
                          </a:prstGeom>
                          <a:solidFill>
                            <a:srgbClr val="C7C74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43" name="Oval 87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84" y="2133"/>
                            <a:ext cx="144" cy="155"/>
                          </a:xfrm>
                          <a:prstGeom prst="ellipse">
                            <a:avLst/>
                          </a:prstGeom>
                          <a:solidFill>
                            <a:srgbClr val="C9C95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44" name="Oval 87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85" y="2136"/>
                            <a:ext cx="140" cy="150"/>
                          </a:xfrm>
                          <a:prstGeom prst="ellipse">
                            <a:avLst/>
                          </a:prstGeom>
                          <a:solidFill>
                            <a:srgbClr val="CCCC51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45" name="Oval 87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87" y="2138"/>
                            <a:ext cx="136" cy="145"/>
                          </a:xfrm>
                          <a:prstGeom prst="ellipse">
                            <a:avLst/>
                          </a:prstGeom>
                          <a:solidFill>
                            <a:srgbClr val="CECE5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46" name="Oval 87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89" y="2140"/>
                            <a:ext cx="132" cy="141"/>
                          </a:xfrm>
                          <a:prstGeom prst="ellipse">
                            <a:avLst/>
                          </a:prstGeom>
                          <a:solidFill>
                            <a:srgbClr val="D1D15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47" name="Oval 87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92" y="2143"/>
                            <a:ext cx="127" cy="136"/>
                          </a:xfrm>
                          <a:prstGeom prst="ellipse">
                            <a:avLst/>
                          </a:prstGeom>
                          <a:solidFill>
                            <a:srgbClr val="D3D35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48" name="Oval 87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94" y="2145"/>
                            <a:ext cx="123" cy="131"/>
                          </a:xfrm>
                          <a:prstGeom prst="ellipse">
                            <a:avLst/>
                          </a:prstGeom>
                          <a:solidFill>
                            <a:srgbClr val="D6D65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49" name="Oval 87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97" y="2148"/>
                            <a:ext cx="118" cy="126"/>
                          </a:xfrm>
                          <a:prstGeom prst="ellipse">
                            <a:avLst/>
                          </a:prstGeom>
                          <a:solidFill>
                            <a:srgbClr val="D8D856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50" name="Oval 87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98" y="2150"/>
                            <a:ext cx="114" cy="121"/>
                          </a:xfrm>
                          <a:prstGeom prst="ellipse">
                            <a:avLst/>
                          </a:prstGeom>
                          <a:solidFill>
                            <a:srgbClr val="DBDB5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51" name="Oval 87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00" y="2152"/>
                            <a:ext cx="110" cy="117"/>
                          </a:xfrm>
                          <a:prstGeom prst="ellipse">
                            <a:avLst/>
                          </a:prstGeom>
                          <a:solidFill>
                            <a:srgbClr val="DDDD5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52" name="Oval 87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03" y="2155"/>
                            <a:ext cx="104" cy="112"/>
                          </a:xfrm>
                          <a:prstGeom prst="ellipse">
                            <a:avLst/>
                          </a:prstGeom>
                          <a:solidFill>
                            <a:srgbClr val="E0E05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53" name="Oval 88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05" y="2157"/>
                            <a:ext cx="100" cy="107"/>
                          </a:xfrm>
                          <a:prstGeom prst="ellipse">
                            <a:avLst/>
                          </a:prstGeom>
                          <a:solidFill>
                            <a:srgbClr val="E2E25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54" name="Oval 88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07" y="2159"/>
                            <a:ext cx="97" cy="103"/>
                          </a:xfrm>
                          <a:prstGeom prst="ellipse">
                            <a:avLst/>
                          </a:prstGeom>
                          <a:solidFill>
                            <a:srgbClr val="E4E45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55" name="Oval 88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10" y="2162"/>
                            <a:ext cx="91" cy="97"/>
                          </a:xfrm>
                          <a:prstGeom prst="ellipse">
                            <a:avLst/>
                          </a:prstGeom>
                          <a:solidFill>
                            <a:srgbClr val="E7E75C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56" name="Oval 88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12" y="2164"/>
                            <a:ext cx="87" cy="93"/>
                          </a:xfrm>
                          <a:prstGeom prst="ellipse">
                            <a:avLst/>
                          </a:prstGeom>
                          <a:solidFill>
                            <a:srgbClr val="E9E95D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57" name="Oval 88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13" y="2167"/>
                            <a:ext cx="84" cy="88"/>
                          </a:xfrm>
                          <a:prstGeom prst="ellipse">
                            <a:avLst/>
                          </a:prstGeom>
                          <a:solidFill>
                            <a:srgbClr val="EBEB5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58" name="Oval 88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16" y="2169"/>
                            <a:ext cx="78" cy="83"/>
                          </a:xfrm>
                          <a:prstGeom prst="ellipse">
                            <a:avLst/>
                          </a:prstGeom>
                          <a:solidFill>
                            <a:srgbClr val="EDED5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59" name="Oval 88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18" y="2171"/>
                            <a:ext cx="74" cy="79"/>
                          </a:xfrm>
                          <a:prstGeom prst="ellipse">
                            <a:avLst/>
                          </a:prstGeom>
                          <a:solidFill>
                            <a:srgbClr val="EFEF5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60" name="Oval 88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20" y="2174"/>
                            <a:ext cx="70" cy="74"/>
                          </a:xfrm>
                          <a:prstGeom prst="ellipse">
                            <a:avLst/>
                          </a:prstGeom>
                          <a:solidFill>
                            <a:srgbClr val="F0F06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61" name="Oval 88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23" y="2176"/>
                            <a:ext cx="65" cy="69"/>
                          </a:xfrm>
                          <a:prstGeom prst="ellipse">
                            <a:avLst/>
                          </a:prstGeom>
                          <a:solidFill>
                            <a:srgbClr val="F2F26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62" name="Oval 88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25" y="2178"/>
                            <a:ext cx="61" cy="65"/>
                          </a:xfrm>
                          <a:prstGeom prst="ellipse">
                            <a:avLst/>
                          </a:prstGeom>
                          <a:solidFill>
                            <a:srgbClr val="F4F461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63" name="Oval 89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26" y="2181"/>
                            <a:ext cx="58" cy="61"/>
                          </a:xfrm>
                          <a:prstGeom prst="ellipse">
                            <a:avLst/>
                          </a:prstGeom>
                          <a:solidFill>
                            <a:srgbClr val="F5F56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64" name="Oval 89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29" y="2183"/>
                            <a:ext cx="53" cy="56"/>
                          </a:xfrm>
                          <a:prstGeom prst="ellipse">
                            <a:avLst/>
                          </a:prstGeom>
                          <a:solidFill>
                            <a:srgbClr val="F6F66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65" name="Oval 89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31" y="2186"/>
                            <a:ext cx="49" cy="51"/>
                          </a:xfrm>
                          <a:prstGeom prst="ellipse">
                            <a:avLst/>
                          </a:prstGeom>
                          <a:solidFill>
                            <a:srgbClr val="F7F7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66" name="Oval 89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34" y="2188"/>
                            <a:ext cx="44" cy="46"/>
                          </a:xfrm>
                          <a:prstGeom prst="ellipse">
                            <a:avLst/>
                          </a:prstGeom>
                          <a:solidFill>
                            <a:srgbClr val="F9F9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67" name="Oval 89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36" y="2190"/>
                            <a:ext cx="39" cy="42"/>
                          </a:xfrm>
                          <a:prstGeom prst="ellipse">
                            <a:avLst/>
                          </a:prstGeom>
                          <a:solidFill>
                            <a:srgbClr val="F9F9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68" name="Oval 89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38" y="2193"/>
                            <a:ext cx="35" cy="37"/>
                          </a:xfrm>
                          <a:prstGeom prst="ellipse">
                            <a:avLst/>
                          </a:prstGeom>
                          <a:solidFill>
                            <a:srgbClr val="FAFA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69" name="Oval 89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41" y="2195"/>
                            <a:ext cx="31" cy="32"/>
                          </a:xfrm>
                          <a:prstGeom prst="ellipse">
                            <a:avLst/>
                          </a:prstGeom>
                          <a:solidFill>
                            <a:srgbClr val="FBFB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70" name="Oval 89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42" y="2198"/>
                            <a:ext cx="27" cy="27"/>
                          </a:xfrm>
                          <a:prstGeom prst="ellipse">
                            <a:avLst/>
                          </a:prstGeom>
                          <a:solidFill>
                            <a:srgbClr val="FCFC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71" name="Oval 89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44" y="2200"/>
                            <a:ext cx="23" cy="23"/>
                          </a:xfrm>
                          <a:prstGeom prst="ellipse">
                            <a:avLst/>
                          </a:prstGeom>
                          <a:solidFill>
                            <a:srgbClr val="FCFC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72" name="Oval 89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47" y="2202"/>
                            <a:ext cx="18" cy="18"/>
                          </a:xfrm>
                          <a:prstGeom prst="ellipse">
                            <a:avLst/>
                          </a:prstGeom>
                          <a:solidFill>
                            <a:srgbClr val="FDFD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73" name="Oval 90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49" y="2205"/>
                            <a:ext cx="13" cy="13"/>
                          </a:xfrm>
                          <a:prstGeom prst="ellipse">
                            <a:avLst/>
                          </a:prstGeom>
                          <a:solidFill>
                            <a:srgbClr val="FDFD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74" name="Oval 90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51" y="2207"/>
                            <a:ext cx="9" cy="8"/>
                          </a:xfrm>
                          <a:prstGeom prst="ellipse">
                            <a:avLst/>
                          </a:prstGeom>
                          <a:solidFill>
                            <a:srgbClr val="FEFE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75" name="Oval 90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54" y="2209"/>
                            <a:ext cx="3" cy="4"/>
                          </a:xfrm>
                          <a:prstGeom prst="ellipse">
                            <a:avLst/>
                          </a:prstGeom>
                          <a:solidFill>
                            <a:srgbClr val="FEFE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</p:grpSp>
                    <p:sp>
                      <p:nvSpPr>
                        <p:cNvPr id="224" name="Oval 9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42" y="2088"/>
                          <a:ext cx="226" cy="244"/>
                        </a:xfrm>
                        <a:prstGeom prst="ellipse">
                          <a:avLst/>
                        </a:prstGeom>
                        <a:noFill/>
                        <a:ln w="158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</a:endParaRPr>
                        </a:p>
                      </p:txBody>
                    </p:sp>
                  </p:grpSp>
                  <p:grpSp>
                    <p:nvGrpSpPr>
                      <p:cNvPr id="55" name="Group 95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628" y="2239"/>
                        <a:ext cx="227" cy="244"/>
                        <a:chOff x="4628" y="2239"/>
                        <a:chExt cx="227" cy="244"/>
                      </a:xfrm>
                    </p:grpSpPr>
                    <p:grpSp>
                      <p:nvGrpSpPr>
                        <p:cNvPr id="170" name="Group 95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628" y="2239"/>
                          <a:ext cx="227" cy="244"/>
                          <a:chOff x="4628" y="2239"/>
                          <a:chExt cx="227" cy="244"/>
                        </a:xfrm>
                      </p:grpSpPr>
                      <p:sp>
                        <p:nvSpPr>
                          <p:cNvPr id="172" name="Oval 90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28" y="2239"/>
                            <a:ext cx="227" cy="244"/>
                          </a:xfrm>
                          <a:prstGeom prst="ellipse">
                            <a:avLst/>
                          </a:prstGeom>
                          <a:solidFill>
                            <a:srgbClr val="B2B2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73" name="Oval 90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31" y="2244"/>
                            <a:ext cx="221" cy="235"/>
                          </a:xfrm>
                          <a:prstGeom prst="ellipse">
                            <a:avLst/>
                          </a:prstGeom>
                          <a:solidFill>
                            <a:srgbClr val="B2B2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74" name="Oval 90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34" y="2246"/>
                            <a:ext cx="215" cy="230"/>
                          </a:xfrm>
                          <a:prstGeom prst="ellipse">
                            <a:avLst/>
                          </a:prstGeom>
                          <a:solidFill>
                            <a:srgbClr val="B3B3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75" name="Oval 90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36" y="2249"/>
                            <a:ext cx="211" cy="225"/>
                          </a:xfrm>
                          <a:prstGeom prst="ellipse">
                            <a:avLst/>
                          </a:prstGeom>
                          <a:solidFill>
                            <a:srgbClr val="B3B3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76" name="Oval 9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38" y="2251"/>
                            <a:ext cx="206" cy="221"/>
                          </a:xfrm>
                          <a:prstGeom prst="ellipse">
                            <a:avLst/>
                          </a:prstGeom>
                          <a:solidFill>
                            <a:srgbClr val="B4B4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77" name="Oval 91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41" y="2254"/>
                            <a:ext cx="201" cy="215"/>
                          </a:xfrm>
                          <a:prstGeom prst="ellipse">
                            <a:avLst/>
                          </a:prstGeom>
                          <a:solidFill>
                            <a:srgbClr val="B5B5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78" name="Oval 91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43" y="2256"/>
                            <a:ext cx="197" cy="211"/>
                          </a:xfrm>
                          <a:prstGeom prst="ellipse">
                            <a:avLst/>
                          </a:prstGeom>
                          <a:solidFill>
                            <a:srgbClr val="B6B6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79" name="Oval 91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44" y="2258"/>
                            <a:ext cx="195" cy="206"/>
                          </a:xfrm>
                          <a:prstGeom prst="ellipse">
                            <a:avLst/>
                          </a:prstGeom>
                          <a:solidFill>
                            <a:srgbClr val="B7B74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80" name="Oval 9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47" y="2261"/>
                            <a:ext cx="189" cy="201"/>
                          </a:xfrm>
                          <a:prstGeom prst="ellipse">
                            <a:avLst/>
                          </a:prstGeom>
                          <a:solidFill>
                            <a:srgbClr val="B8B84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81" name="Oval 9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49" y="2263"/>
                            <a:ext cx="185" cy="197"/>
                          </a:xfrm>
                          <a:prstGeom prst="ellipse">
                            <a:avLst/>
                          </a:prstGeom>
                          <a:solidFill>
                            <a:srgbClr val="B9B94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82" name="Oval 9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51" y="2265"/>
                            <a:ext cx="180" cy="192"/>
                          </a:xfrm>
                          <a:prstGeom prst="ellipse">
                            <a:avLst/>
                          </a:prstGeom>
                          <a:solidFill>
                            <a:srgbClr val="BBBB4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83" name="Oval 9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54" y="2268"/>
                            <a:ext cx="175" cy="187"/>
                          </a:xfrm>
                          <a:prstGeom prst="ellipse">
                            <a:avLst/>
                          </a:prstGeom>
                          <a:solidFill>
                            <a:srgbClr val="BCBC4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84" name="Oval 9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56" y="2270"/>
                            <a:ext cx="172" cy="184"/>
                          </a:xfrm>
                          <a:prstGeom prst="ellipse">
                            <a:avLst/>
                          </a:prstGeom>
                          <a:solidFill>
                            <a:srgbClr val="BEBE4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85" name="Oval 9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59" y="2273"/>
                            <a:ext cx="166" cy="178"/>
                          </a:xfrm>
                          <a:prstGeom prst="ellipse">
                            <a:avLst/>
                          </a:prstGeom>
                          <a:solidFill>
                            <a:srgbClr val="C0C04C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86" name="Oval 9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60" y="2275"/>
                            <a:ext cx="164" cy="174"/>
                          </a:xfrm>
                          <a:prstGeom prst="ellipse">
                            <a:avLst/>
                          </a:prstGeom>
                          <a:solidFill>
                            <a:srgbClr val="C1C14D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87" name="Oval 9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62" y="2277"/>
                            <a:ext cx="160" cy="170"/>
                          </a:xfrm>
                          <a:prstGeom prst="ellipse">
                            <a:avLst/>
                          </a:prstGeom>
                          <a:solidFill>
                            <a:srgbClr val="C3C34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88" name="Oval 9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65" y="2280"/>
                            <a:ext cx="154" cy="164"/>
                          </a:xfrm>
                          <a:prstGeom prst="ellipse">
                            <a:avLst/>
                          </a:prstGeom>
                          <a:solidFill>
                            <a:srgbClr val="C5C54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89" name="Oval 92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67" y="2282"/>
                            <a:ext cx="150" cy="160"/>
                          </a:xfrm>
                          <a:prstGeom prst="ellipse">
                            <a:avLst/>
                          </a:prstGeom>
                          <a:solidFill>
                            <a:srgbClr val="C7C74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90" name="Oval 92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69" y="2285"/>
                            <a:ext cx="146" cy="154"/>
                          </a:xfrm>
                          <a:prstGeom prst="ellipse">
                            <a:avLst/>
                          </a:prstGeom>
                          <a:solidFill>
                            <a:srgbClr val="C9C95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91" name="Oval 92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72" y="2287"/>
                            <a:ext cx="140" cy="150"/>
                          </a:xfrm>
                          <a:prstGeom prst="ellipse">
                            <a:avLst/>
                          </a:prstGeom>
                          <a:solidFill>
                            <a:srgbClr val="CCCC51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92" name="Oval 92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74" y="2289"/>
                            <a:ext cx="136" cy="146"/>
                          </a:xfrm>
                          <a:prstGeom prst="ellipse">
                            <a:avLst/>
                          </a:prstGeom>
                          <a:solidFill>
                            <a:srgbClr val="CECE5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93" name="Oval 92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77" y="2292"/>
                            <a:ext cx="131" cy="140"/>
                          </a:xfrm>
                          <a:prstGeom prst="ellipse">
                            <a:avLst/>
                          </a:prstGeom>
                          <a:solidFill>
                            <a:srgbClr val="D1D15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94" name="Oval 92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78" y="2294"/>
                            <a:ext cx="128" cy="136"/>
                          </a:xfrm>
                          <a:prstGeom prst="ellipse">
                            <a:avLst/>
                          </a:prstGeom>
                          <a:solidFill>
                            <a:srgbClr val="D3D35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95" name="Oval 92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80" y="2296"/>
                            <a:ext cx="124" cy="131"/>
                          </a:xfrm>
                          <a:prstGeom prst="ellipse">
                            <a:avLst/>
                          </a:prstGeom>
                          <a:solidFill>
                            <a:srgbClr val="D6D65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96" name="Oval 93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82" y="2299"/>
                            <a:ext cx="120" cy="126"/>
                          </a:xfrm>
                          <a:prstGeom prst="ellipse">
                            <a:avLst/>
                          </a:prstGeom>
                          <a:solidFill>
                            <a:srgbClr val="D8D856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97" name="Oval 93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85" y="2301"/>
                            <a:ext cx="114" cy="122"/>
                          </a:xfrm>
                          <a:prstGeom prst="ellipse">
                            <a:avLst/>
                          </a:prstGeom>
                          <a:solidFill>
                            <a:srgbClr val="DBDB5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98" name="Oval 93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87" y="2304"/>
                            <a:ext cx="110" cy="116"/>
                          </a:xfrm>
                          <a:prstGeom prst="ellipse">
                            <a:avLst/>
                          </a:prstGeom>
                          <a:solidFill>
                            <a:srgbClr val="DDDD5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99" name="Oval 93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90" y="2306"/>
                            <a:ext cx="104" cy="112"/>
                          </a:xfrm>
                          <a:prstGeom prst="ellipse">
                            <a:avLst/>
                          </a:prstGeom>
                          <a:solidFill>
                            <a:srgbClr val="E0E05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00" name="Oval 93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92" y="2308"/>
                            <a:ext cx="100" cy="108"/>
                          </a:xfrm>
                          <a:prstGeom prst="ellipse">
                            <a:avLst/>
                          </a:prstGeom>
                          <a:solidFill>
                            <a:srgbClr val="E2E25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01" name="Oval 93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93" y="2311"/>
                            <a:ext cx="98" cy="102"/>
                          </a:xfrm>
                          <a:prstGeom prst="ellipse">
                            <a:avLst/>
                          </a:prstGeom>
                          <a:solidFill>
                            <a:srgbClr val="E4E45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02" name="Oval 93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96" y="2313"/>
                            <a:ext cx="92" cy="98"/>
                          </a:xfrm>
                          <a:prstGeom prst="ellipse">
                            <a:avLst/>
                          </a:prstGeom>
                          <a:solidFill>
                            <a:srgbClr val="E7E75C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03" name="Oval 93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98" y="2315"/>
                            <a:ext cx="88" cy="93"/>
                          </a:xfrm>
                          <a:prstGeom prst="ellipse">
                            <a:avLst/>
                          </a:prstGeom>
                          <a:solidFill>
                            <a:srgbClr val="E9E95D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04" name="Oval 93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00" y="2318"/>
                            <a:ext cx="84" cy="88"/>
                          </a:xfrm>
                          <a:prstGeom prst="ellipse">
                            <a:avLst/>
                          </a:prstGeom>
                          <a:solidFill>
                            <a:srgbClr val="EBEB5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05" name="Oval 93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03" y="2320"/>
                            <a:ext cx="78" cy="84"/>
                          </a:xfrm>
                          <a:prstGeom prst="ellipse">
                            <a:avLst/>
                          </a:prstGeom>
                          <a:solidFill>
                            <a:srgbClr val="EDED5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06" name="Oval 94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05" y="2323"/>
                            <a:ext cx="74" cy="78"/>
                          </a:xfrm>
                          <a:prstGeom prst="ellipse">
                            <a:avLst/>
                          </a:prstGeom>
                          <a:solidFill>
                            <a:srgbClr val="EFEF5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07" name="Oval 94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07" y="2325"/>
                            <a:ext cx="70" cy="74"/>
                          </a:xfrm>
                          <a:prstGeom prst="ellipse">
                            <a:avLst/>
                          </a:prstGeom>
                          <a:solidFill>
                            <a:srgbClr val="F0F06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08" name="Oval 94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09" y="2327"/>
                            <a:ext cx="66" cy="70"/>
                          </a:xfrm>
                          <a:prstGeom prst="ellipse">
                            <a:avLst/>
                          </a:prstGeom>
                          <a:solidFill>
                            <a:srgbClr val="F2F26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09" name="Oval 94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11" y="2330"/>
                            <a:ext cx="62" cy="64"/>
                          </a:xfrm>
                          <a:prstGeom prst="ellipse">
                            <a:avLst/>
                          </a:prstGeom>
                          <a:solidFill>
                            <a:srgbClr val="F4F461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10" name="Oval 94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13" y="2332"/>
                            <a:ext cx="59" cy="61"/>
                          </a:xfrm>
                          <a:prstGeom prst="ellipse">
                            <a:avLst/>
                          </a:prstGeom>
                          <a:solidFill>
                            <a:srgbClr val="F5F56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11" name="Oval 94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16" y="2335"/>
                            <a:ext cx="53" cy="56"/>
                          </a:xfrm>
                          <a:prstGeom prst="ellipse">
                            <a:avLst/>
                          </a:prstGeom>
                          <a:solidFill>
                            <a:srgbClr val="F6F66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12" name="Oval 94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18" y="2337"/>
                            <a:ext cx="49" cy="51"/>
                          </a:xfrm>
                          <a:prstGeom prst="ellipse">
                            <a:avLst/>
                          </a:prstGeom>
                          <a:solidFill>
                            <a:srgbClr val="F7F7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13" name="Oval 9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21" y="2339"/>
                            <a:ext cx="44" cy="47"/>
                          </a:xfrm>
                          <a:prstGeom prst="ellipse">
                            <a:avLst/>
                          </a:prstGeom>
                          <a:solidFill>
                            <a:srgbClr val="F9F9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14" name="Oval 94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23" y="2342"/>
                            <a:ext cx="39" cy="41"/>
                          </a:xfrm>
                          <a:prstGeom prst="ellipse">
                            <a:avLst/>
                          </a:prstGeom>
                          <a:solidFill>
                            <a:srgbClr val="F9F9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15" name="Oval 94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25" y="2344"/>
                            <a:ext cx="35" cy="37"/>
                          </a:xfrm>
                          <a:prstGeom prst="ellipse">
                            <a:avLst/>
                          </a:prstGeom>
                          <a:solidFill>
                            <a:srgbClr val="FAFA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16" name="Oval 95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27" y="2346"/>
                            <a:ext cx="32" cy="33"/>
                          </a:xfrm>
                          <a:prstGeom prst="ellipse">
                            <a:avLst/>
                          </a:prstGeom>
                          <a:solidFill>
                            <a:srgbClr val="FBFB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17" name="Oval 95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29" y="2349"/>
                            <a:ext cx="27" cy="27"/>
                          </a:xfrm>
                          <a:prstGeom prst="ellipse">
                            <a:avLst/>
                          </a:prstGeom>
                          <a:solidFill>
                            <a:srgbClr val="FCFC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18" name="Oval 95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31" y="2351"/>
                            <a:ext cx="23" cy="23"/>
                          </a:xfrm>
                          <a:prstGeom prst="ellipse">
                            <a:avLst/>
                          </a:prstGeom>
                          <a:solidFill>
                            <a:srgbClr val="FCFC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19" name="Oval 95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34" y="2354"/>
                            <a:ext cx="18" cy="17"/>
                          </a:xfrm>
                          <a:prstGeom prst="ellipse">
                            <a:avLst/>
                          </a:prstGeom>
                          <a:solidFill>
                            <a:srgbClr val="FDFD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20" name="Oval 95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36" y="2356"/>
                            <a:ext cx="13" cy="13"/>
                          </a:xfrm>
                          <a:prstGeom prst="ellipse">
                            <a:avLst/>
                          </a:prstGeom>
                          <a:solidFill>
                            <a:srgbClr val="FDFD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21" name="Oval 95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38" y="2358"/>
                            <a:ext cx="9" cy="9"/>
                          </a:xfrm>
                          <a:prstGeom prst="ellipse">
                            <a:avLst/>
                          </a:prstGeom>
                          <a:solidFill>
                            <a:srgbClr val="FEFE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222" name="Oval 95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41" y="2361"/>
                            <a:ext cx="3" cy="3"/>
                          </a:xfrm>
                          <a:prstGeom prst="ellipse">
                            <a:avLst/>
                          </a:prstGeom>
                          <a:solidFill>
                            <a:srgbClr val="FEFE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</p:grpSp>
                    <p:sp>
                      <p:nvSpPr>
                        <p:cNvPr id="171" name="Oval 95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628" y="2239"/>
                          <a:ext cx="227" cy="244"/>
                        </a:xfrm>
                        <a:prstGeom prst="ellipse">
                          <a:avLst/>
                        </a:prstGeom>
                        <a:noFill/>
                        <a:ln w="158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</a:endParaRPr>
                        </a:p>
                      </p:txBody>
                    </p:sp>
                  </p:grpSp>
                  <p:grpSp>
                    <p:nvGrpSpPr>
                      <p:cNvPr id="56" name="Group 101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187" y="2438"/>
                        <a:ext cx="227" cy="244"/>
                        <a:chOff x="3187" y="2438"/>
                        <a:chExt cx="227" cy="244"/>
                      </a:xfrm>
                    </p:grpSpPr>
                    <p:grpSp>
                      <p:nvGrpSpPr>
                        <p:cNvPr id="117" name="Group 101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187" y="2438"/>
                          <a:ext cx="227" cy="244"/>
                          <a:chOff x="3187" y="2438"/>
                          <a:chExt cx="227" cy="244"/>
                        </a:xfrm>
                      </p:grpSpPr>
                      <p:sp>
                        <p:nvSpPr>
                          <p:cNvPr id="119" name="Oval 96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187" y="2438"/>
                            <a:ext cx="227" cy="244"/>
                          </a:xfrm>
                          <a:prstGeom prst="ellipse">
                            <a:avLst/>
                          </a:prstGeom>
                          <a:solidFill>
                            <a:srgbClr val="B2B2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20" name="Oval 96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191" y="2443"/>
                            <a:ext cx="219" cy="235"/>
                          </a:xfrm>
                          <a:prstGeom prst="ellipse">
                            <a:avLst/>
                          </a:prstGeom>
                          <a:solidFill>
                            <a:srgbClr val="B2B2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21" name="Oval 96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193" y="2445"/>
                            <a:ext cx="215" cy="230"/>
                          </a:xfrm>
                          <a:prstGeom prst="ellipse">
                            <a:avLst/>
                          </a:prstGeom>
                          <a:solidFill>
                            <a:srgbClr val="B3B3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22" name="Oval 96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196" y="2448"/>
                            <a:ext cx="209" cy="225"/>
                          </a:xfrm>
                          <a:prstGeom prst="ellipse">
                            <a:avLst/>
                          </a:prstGeom>
                          <a:solidFill>
                            <a:srgbClr val="B3B3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23" name="Oval 96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198" y="2450"/>
                            <a:ext cx="205" cy="221"/>
                          </a:xfrm>
                          <a:prstGeom prst="ellipse">
                            <a:avLst/>
                          </a:prstGeom>
                          <a:solidFill>
                            <a:srgbClr val="B4B4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24" name="Oval 96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00" y="2452"/>
                            <a:ext cx="201" cy="216"/>
                          </a:xfrm>
                          <a:prstGeom prst="ellipse">
                            <a:avLst/>
                          </a:prstGeom>
                          <a:solidFill>
                            <a:srgbClr val="B5B5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25" name="Oval 96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02" y="2455"/>
                            <a:ext cx="196" cy="211"/>
                          </a:xfrm>
                          <a:prstGeom prst="ellipse">
                            <a:avLst/>
                          </a:prstGeom>
                          <a:solidFill>
                            <a:srgbClr val="B6B6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26" name="Oval 96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04" y="2457"/>
                            <a:ext cx="193" cy="206"/>
                          </a:xfrm>
                          <a:prstGeom prst="ellipse">
                            <a:avLst/>
                          </a:prstGeom>
                          <a:solidFill>
                            <a:srgbClr val="B7B74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27" name="Oval 96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06" y="2460"/>
                            <a:ext cx="189" cy="201"/>
                          </a:xfrm>
                          <a:prstGeom prst="ellipse">
                            <a:avLst/>
                          </a:prstGeom>
                          <a:solidFill>
                            <a:srgbClr val="B8B84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28" name="Oval 96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09" y="2462"/>
                            <a:ext cx="183" cy="197"/>
                          </a:xfrm>
                          <a:prstGeom prst="ellipse">
                            <a:avLst/>
                          </a:prstGeom>
                          <a:solidFill>
                            <a:srgbClr val="B9B94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29" name="Oval 97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11" y="2464"/>
                            <a:ext cx="179" cy="192"/>
                          </a:xfrm>
                          <a:prstGeom prst="ellipse">
                            <a:avLst/>
                          </a:prstGeom>
                          <a:solidFill>
                            <a:srgbClr val="BBBB4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30" name="Oval 97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14" y="2467"/>
                            <a:ext cx="173" cy="187"/>
                          </a:xfrm>
                          <a:prstGeom prst="ellipse">
                            <a:avLst/>
                          </a:prstGeom>
                          <a:solidFill>
                            <a:srgbClr val="BCBC4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31" name="Oval 97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15" y="2469"/>
                            <a:ext cx="170" cy="184"/>
                          </a:xfrm>
                          <a:prstGeom prst="ellipse">
                            <a:avLst/>
                          </a:prstGeom>
                          <a:solidFill>
                            <a:srgbClr val="BEBE4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32" name="Oval 97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17" y="2472"/>
                            <a:ext cx="167" cy="178"/>
                          </a:xfrm>
                          <a:prstGeom prst="ellipse">
                            <a:avLst/>
                          </a:prstGeom>
                          <a:solidFill>
                            <a:srgbClr val="C0C04C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33" name="Oval 97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20" y="2474"/>
                            <a:ext cx="163" cy="174"/>
                          </a:xfrm>
                          <a:prstGeom prst="ellipse">
                            <a:avLst/>
                          </a:prstGeom>
                          <a:solidFill>
                            <a:srgbClr val="C1C14D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34" name="Oval 97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22" y="2476"/>
                            <a:ext cx="158" cy="169"/>
                          </a:xfrm>
                          <a:prstGeom prst="ellipse">
                            <a:avLst/>
                          </a:prstGeom>
                          <a:solidFill>
                            <a:srgbClr val="C3C34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35" name="Oval 97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24" y="2479"/>
                            <a:ext cx="154" cy="164"/>
                          </a:xfrm>
                          <a:prstGeom prst="ellipse">
                            <a:avLst/>
                          </a:prstGeom>
                          <a:solidFill>
                            <a:srgbClr val="C5C54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36" name="Oval 97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27" y="2481"/>
                            <a:ext cx="149" cy="160"/>
                          </a:xfrm>
                          <a:prstGeom prst="ellipse">
                            <a:avLst/>
                          </a:prstGeom>
                          <a:solidFill>
                            <a:srgbClr val="C7C74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37" name="Oval 97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29" y="2483"/>
                            <a:ext cx="144" cy="155"/>
                          </a:xfrm>
                          <a:prstGeom prst="ellipse">
                            <a:avLst/>
                          </a:prstGeom>
                          <a:solidFill>
                            <a:srgbClr val="C9C95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38" name="Oval 97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30" y="2486"/>
                            <a:ext cx="141" cy="150"/>
                          </a:xfrm>
                          <a:prstGeom prst="ellipse">
                            <a:avLst/>
                          </a:prstGeom>
                          <a:solidFill>
                            <a:srgbClr val="CCCC51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39" name="Oval 98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33" y="2488"/>
                            <a:ext cx="135" cy="146"/>
                          </a:xfrm>
                          <a:prstGeom prst="ellipse">
                            <a:avLst/>
                          </a:prstGeom>
                          <a:solidFill>
                            <a:srgbClr val="CECE5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40" name="Oval 98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35" y="2491"/>
                            <a:ext cx="131" cy="140"/>
                          </a:xfrm>
                          <a:prstGeom prst="ellipse">
                            <a:avLst/>
                          </a:prstGeom>
                          <a:solidFill>
                            <a:srgbClr val="D1D15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41" name="Oval 98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37" y="2493"/>
                            <a:ext cx="128" cy="136"/>
                          </a:xfrm>
                          <a:prstGeom prst="ellipse">
                            <a:avLst/>
                          </a:prstGeom>
                          <a:solidFill>
                            <a:srgbClr val="D3D35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42" name="Oval 98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40" y="2495"/>
                            <a:ext cx="122" cy="131"/>
                          </a:xfrm>
                          <a:prstGeom prst="ellipse">
                            <a:avLst/>
                          </a:prstGeom>
                          <a:solidFill>
                            <a:srgbClr val="D6D65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43" name="Oval 98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42" y="2498"/>
                            <a:ext cx="118" cy="126"/>
                          </a:xfrm>
                          <a:prstGeom prst="ellipse">
                            <a:avLst/>
                          </a:prstGeom>
                          <a:solidFill>
                            <a:srgbClr val="D8D856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44" name="Oval 98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43" y="2500"/>
                            <a:ext cx="115" cy="122"/>
                          </a:xfrm>
                          <a:prstGeom prst="ellipse">
                            <a:avLst/>
                          </a:prstGeom>
                          <a:solidFill>
                            <a:srgbClr val="DBDB5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45" name="Oval 98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46" y="2503"/>
                            <a:ext cx="109" cy="116"/>
                          </a:xfrm>
                          <a:prstGeom prst="ellipse">
                            <a:avLst/>
                          </a:prstGeom>
                          <a:solidFill>
                            <a:srgbClr val="DDDD5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46" name="Oval 98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48" y="2505"/>
                            <a:ext cx="105" cy="112"/>
                          </a:xfrm>
                          <a:prstGeom prst="ellipse">
                            <a:avLst/>
                          </a:prstGeom>
                          <a:solidFill>
                            <a:srgbClr val="E0E05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47" name="Oval 98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50" y="2507"/>
                            <a:ext cx="101" cy="108"/>
                          </a:xfrm>
                          <a:prstGeom prst="ellipse">
                            <a:avLst/>
                          </a:prstGeom>
                          <a:solidFill>
                            <a:srgbClr val="E2E25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48" name="Oval 98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53" y="2510"/>
                            <a:ext cx="96" cy="102"/>
                          </a:xfrm>
                          <a:prstGeom prst="ellipse">
                            <a:avLst/>
                          </a:prstGeom>
                          <a:solidFill>
                            <a:srgbClr val="E4E45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49" name="Oval 99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55" y="2512"/>
                            <a:ext cx="92" cy="98"/>
                          </a:xfrm>
                          <a:prstGeom prst="ellipse">
                            <a:avLst/>
                          </a:prstGeom>
                          <a:solidFill>
                            <a:srgbClr val="E7E75C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50" name="Oval 99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58" y="2514"/>
                            <a:ext cx="87" cy="93"/>
                          </a:xfrm>
                          <a:prstGeom prst="ellipse">
                            <a:avLst/>
                          </a:prstGeom>
                          <a:solidFill>
                            <a:srgbClr val="E9E95D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51" name="Oval 99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59" y="2517"/>
                            <a:ext cx="83" cy="88"/>
                          </a:xfrm>
                          <a:prstGeom prst="ellipse">
                            <a:avLst/>
                          </a:prstGeom>
                          <a:solidFill>
                            <a:srgbClr val="EBEB5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52" name="Oval 99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61" y="2519"/>
                            <a:ext cx="79" cy="84"/>
                          </a:xfrm>
                          <a:prstGeom prst="ellipse">
                            <a:avLst/>
                          </a:prstGeom>
                          <a:solidFill>
                            <a:srgbClr val="EDED5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53" name="Oval 99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64" y="2522"/>
                            <a:ext cx="73" cy="78"/>
                          </a:xfrm>
                          <a:prstGeom prst="ellipse">
                            <a:avLst/>
                          </a:prstGeom>
                          <a:solidFill>
                            <a:srgbClr val="EFEF5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54" name="Oval 99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66" y="2524"/>
                            <a:ext cx="69" cy="74"/>
                          </a:xfrm>
                          <a:prstGeom prst="ellipse">
                            <a:avLst/>
                          </a:prstGeom>
                          <a:solidFill>
                            <a:srgbClr val="F0F06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55" name="Oval 99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68" y="2526"/>
                            <a:ext cx="66" cy="69"/>
                          </a:xfrm>
                          <a:prstGeom prst="ellipse">
                            <a:avLst/>
                          </a:prstGeom>
                          <a:solidFill>
                            <a:srgbClr val="F2F26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56" name="Oval 99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71" y="2529"/>
                            <a:ext cx="61" cy="64"/>
                          </a:xfrm>
                          <a:prstGeom prst="ellipse">
                            <a:avLst/>
                          </a:prstGeom>
                          <a:solidFill>
                            <a:srgbClr val="F4F461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57" name="Oval 99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72" y="2531"/>
                            <a:ext cx="57" cy="61"/>
                          </a:xfrm>
                          <a:prstGeom prst="ellipse">
                            <a:avLst/>
                          </a:prstGeom>
                          <a:solidFill>
                            <a:srgbClr val="F5F56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58" name="Oval 99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74" y="2534"/>
                            <a:ext cx="54" cy="56"/>
                          </a:xfrm>
                          <a:prstGeom prst="ellipse">
                            <a:avLst/>
                          </a:prstGeom>
                          <a:solidFill>
                            <a:srgbClr val="F6F66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59" name="Oval 100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77" y="2536"/>
                            <a:ext cx="49" cy="51"/>
                          </a:xfrm>
                          <a:prstGeom prst="ellipse">
                            <a:avLst/>
                          </a:prstGeom>
                          <a:solidFill>
                            <a:srgbClr val="F7F7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60" name="Oval 100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79" y="2538"/>
                            <a:ext cx="44" cy="47"/>
                          </a:xfrm>
                          <a:prstGeom prst="ellipse">
                            <a:avLst/>
                          </a:prstGeom>
                          <a:solidFill>
                            <a:srgbClr val="F9F9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61" name="Oval 100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81" y="2541"/>
                            <a:ext cx="40" cy="41"/>
                          </a:xfrm>
                          <a:prstGeom prst="ellipse">
                            <a:avLst/>
                          </a:prstGeom>
                          <a:solidFill>
                            <a:srgbClr val="F9F9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62" name="Oval 100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84" y="2543"/>
                            <a:ext cx="34" cy="37"/>
                          </a:xfrm>
                          <a:prstGeom prst="ellipse">
                            <a:avLst/>
                          </a:prstGeom>
                          <a:solidFill>
                            <a:srgbClr val="FAFA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63" name="Oval 100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86" y="2545"/>
                            <a:ext cx="31" cy="33"/>
                          </a:xfrm>
                          <a:prstGeom prst="ellipse">
                            <a:avLst/>
                          </a:prstGeom>
                          <a:solidFill>
                            <a:srgbClr val="FBFB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64" name="Oval 100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87" y="2548"/>
                            <a:ext cx="28" cy="27"/>
                          </a:xfrm>
                          <a:prstGeom prst="ellipse">
                            <a:avLst/>
                          </a:prstGeom>
                          <a:solidFill>
                            <a:srgbClr val="FCFC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65" name="Oval 100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90" y="2550"/>
                            <a:ext cx="22" cy="23"/>
                          </a:xfrm>
                          <a:prstGeom prst="ellipse">
                            <a:avLst/>
                          </a:prstGeom>
                          <a:solidFill>
                            <a:srgbClr val="FCFC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66" name="Oval 100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92" y="2553"/>
                            <a:ext cx="18" cy="17"/>
                          </a:xfrm>
                          <a:prstGeom prst="ellipse">
                            <a:avLst/>
                          </a:prstGeom>
                          <a:solidFill>
                            <a:srgbClr val="FDFD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67" name="Oval 100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95" y="2555"/>
                            <a:ext cx="13" cy="13"/>
                          </a:xfrm>
                          <a:prstGeom prst="ellipse">
                            <a:avLst/>
                          </a:prstGeom>
                          <a:solidFill>
                            <a:srgbClr val="FDFD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68" name="Oval 100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97" y="2557"/>
                            <a:ext cx="8" cy="9"/>
                          </a:xfrm>
                          <a:prstGeom prst="ellipse">
                            <a:avLst/>
                          </a:prstGeom>
                          <a:solidFill>
                            <a:srgbClr val="FEFE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69" name="Oval 10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99" y="2560"/>
                            <a:ext cx="4" cy="3"/>
                          </a:xfrm>
                          <a:prstGeom prst="ellipse">
                            <a:avLst/>
                          </a:prstGeom>
                          <a:solidFill>
                            <a:srgbClr val="FEFE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</p:grpSp>
                    <p:sp>
                      <p:nvSpPr>
                        <p:cNvPr id="118" name="Oval 10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187" y="2438"/>
                          <a:ext cx="227" cy="244"/>
                        </a:xfrm>
                        <a:prstGeom prst="ellipse">
                          <a:avLst/>
                        </a:prstGeom>
                        <a:noFill/>
                        <a:ln w="158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</a:endParaRPr>
                        </a:p>
                      </p:txBody>
                    </p:sp>
                  </p:grpSp>
                  <p:grpSp>
                    <p:nvGrpSpPr>
                      <p:cNvPr id="57" name="Group 4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815" y="2388"/>
                        <a:ext cx="226" cy="244"/>
                        <a:chOff x="4815" y="2388"/>
                        <a:chExt cx="226" cy="244"/>
                      </a:xfrm>
                    </p:grpSpPr>
                    <p:grpSp>
                      <p:nvGrpSpPr>
                        <p:cNvPr id="64" name="Group 4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15" y="2388"/>
                          <a:ext cx="226" cy="244"/>
                          <a:chOff x="4815" y="2388"/>
                          <a:chExt cx="226" cy="244"/>
                        </a:xfrm>
                      </p:grpSpPr>
                      <p:sp>
                        <p:nvSpPr>
                          <p:cNvPr id="66" name="Oval 10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15" y="2388"/>
                            <a:ext cx="226" cy="244"/>
                          </a:xfrm>
                          <a:prstGeom prst="ellipse">
                            <a:avLst/>
                          </a:prstGeom>
                          <a:solidFill>
                            <a:srgbClr val="B2B2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7" name="Oval 10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18" y="2393"/>
                            <a:ext cx="219" cy="235"/>
                          </a:xfrm>
                          <a:prstGeom prst="ellipse">
                            <a:avLst/>
                          </a:prstGeom>
                          <a:solidFill>
                            <a:srgbClr val="B2B2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8" name="Oval 10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21" y="2395"/>
                            <a:ext cx="214" cy="230"/>
                          </a:xfrm>
                          <a:prstGeom prst="ellipse">
                            <a:avLst/>
                          </a:prstGeom>
                          <a:solidFill>
                            <a:srgbClr val="B3B3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69" name="Oval 10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23" y="2398"/>
                            <a:ext cx="210" cy="225"/>
                          </a:xfrm>
                          <a:prstGeom prst="ellipse">
                            <a:avLst/>
                          </a:prstGeom>
                          <a:solidFill>
                            <a:srgbClr val="B3B34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0" name="Oval 10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25" y="2400"/>
                            <a:ext cx="205" cy="220"/>
                          </a:xfrm>
                          <a:prstGeom prst="ellipse">
                            <a:avLst/>
                          </a:prstGeom>
                          <a:solidFill>
                            <a:srgbClr val="B4B4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1" name="Oval 10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28" y="2402"/>
                            <a:ext cx="200" cy="216"/>
                          </a:xfrm>
                          <a:prstGeom prst="ellipse">
                            <a:avLst/>
                          </a:prstGeom>
                          <a:solidFill>
                            <a:srgbClr val="B5B5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2" name="Oval 10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29" y="2405"/>
                            <a:ext cx="197" cy="211"/>
                          </a:xfrm>
                          <a:prstGeom prst="ellipse">
                            <a:avLst/>
                          </a:prstGeom>
                          <a:solidFill>
                            <a:srgbClr val="B6B64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3" name="Oval 10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31" y="2407"/>
                            <a:ext cx="193" cy="206"/>
                          </a:xfrm>
                          <a:prstGeom prst="ellipse">
                            <a:avLst/>
                          </a:prstGeom>
                          <a:solidFill>
                            <a:srgbClr val="B7B74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4" name="Oval 10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34" y="2410"/>
                            <a:ext cx="188" cy="201"/>
                          </a:xfrm>
                          <a:prstGeom prst="ellipse">
                            <a:avLst/>
                          </a:prstGeom>
                          <a:solidFill>
                            <a:srgbClr val="B8B84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5" name="Oval 102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36" y="2412"/>
                            <a:ext cx="184" cy="197"/>
                          </a:xfrm>
                          <a:prstGeom prst="ellipse">
                            <a:avLst/>
                          </a:prstGeom>
                          <a:solidFill>
                            <a:srgbClr val="B9B94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6" name="Oval 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39" y="2414"/>
                            <a:ext cx="178" cy="192"/>
                          </a:xfrm>
                          <a:prstGeom prst="ellipse">
                            <a:avLst/>
                          </a:prstGeom>
                          <a:solidFill>
                            <a:srgbClr val="BBBB4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7" name="Oval 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41" y="2417"/>
                            <a:ext cx="174" cy="187"/>
                          </a:xfrm>
                          <a:prstGeom prst="ellipse">
                            <a:avLst/>
                          </a:prstGeom>
                          <a:solidFill>
                            <a:srgbClr val="BCBC4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8" name="Oval 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42" y="2419"/>
                            <a:ext cx="170" cy="184"/>
                          </a:xfrm>
                          <a:prstGeom prst="ellipse">
                            <a:avLst/>
                          </a:prstGeom>
                          <a:solidFill>
                            <a:srgbClr val="BEBE4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79" name="Oval 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44" y="2422"/>
                            <a:ext cx="167" cy="178"/>
                          </a:xfrm>
                          <a:prstGeom prst="ellipse">
                            <a:avLst/>
                          </a:prstGeom>
                          <a:solidFill>
                            <a:srgbClr val="C0C04C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0" name="Oval 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47" y="2424"/>
                            <a:ext cx="163" cy="174"/>
                          </a:xfrm>
                          <a:prstGeom prst="ellipse">
                            <a:avLst/>
                          </a:prstGeom>
                          <a:solidFill>
                            <a:srgbClr val="C1C14D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1" name="Oval 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49" y="2426"/>
                            <a:ext cx="159" cy="169"/>
                          </a:xfrm>
                          <a:prstGeom prst="ellipse">
                            <a:avLst/>
                          </a:prstGeom>
                          <a:solidFill>
                            <a:srgbClr val="C3C34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2" name="Oval 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52" y="2429"/>
                            <a:ext cx="153" cy="164"/>
                          </a:xfrm>
                          <a:prstGeom prst="ellipse">
                            <a:avLst/>
                          </a:prstGeom>
                          <a:solidFill>
                            <a:srgbClr val="C5C54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3" name="Oval 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54" y="2431"/>
                            <a:ext cx="149" cy="160"/>
                          </a:xfrm>
                          <a:prstGeom prst="ellipse">
                            <a:avLst/>
                          </a:prstGeom>
                          <a:solidFill>
                            <a:srgbClr val="C7C74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4" name="Oval 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56" y="2433"/>
                            <a:ext cx="145" cy="155"/>
                          </a:xfrm>
                          <a:prstGeom prst="ellipse">
                            <a:avLst/>
                          </a:prstGeom>
                          <a:solidFill>
                            <a:srgbClr val="C9C95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5" name="Oval 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58" y="2436"/>
                            <a:ext cx="140" cy="150"/>
                          </a:xfrm>
                          <a:prstGeom prst="ellipse">
                            <a:avLst/>
                          </a:prstGeom>
                          <a:solidFill>
                            <a:srgbClr val="CCCC51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6" name="Oval 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60" y="2438"/>
                            <a:ext cx="136" cy="146"/>
                          </a:xfrm>
                          <a:prstGeom prst="ellipse">
                            <a:avLst/>
                          </a:prstGeom>
                          <a:solidFill>
                            <a:srgbClr val="CECE5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7" name="Oval 1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62" y="2441"/>
                            <a:ext cx="131" cy="140"/>
                          </a:xfrm>
                          <a:prstGeom prst="ellipse">
                            <a:avLst/>
                          </a:prstGeom>
                          <a:solidFill>
                            <a:srgbClr val="D1D15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8" name="Oval 1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65" y="2443"/>
                            <a:ext cx="127" cy="136"/>
                          </a:xfrm>
                          <a:prstGeom prst="ellipse">
                            <a:avLst/>
                          </a:prstGeom>
                          <a:solidFill>
                            <a:srgbClr val="D3D35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89" name="Oval 1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67" y="2445"/>
                            <a:ext cx="123" cy="131"/>
                          </a:xfrm>
                          <a:prstGeom prst="ellipse">
                            <a:avLst/>
                          </a:prstGeom>
                          <a:solidFill>
                            <a:srgbClr val="D6D65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0" name="Oval 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69" y="2448"/>
                            <a:ext cx="118" cy="126"/>
                          </a:xfrm>
                          <a:prstGeom prst="ellipse">
                            <a:avLst/>
                          </a:prstGeom>
                          <a:solidFill>
                            <a:srgbClr val="D8D856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1" name="Oval 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71" y="2450"/>
                            <a:ext cx="114" cy="122"/>
                          </a:xfrm>
                          <a:prstGeom prst="ellipse">
                            <a:avLst/>
                          </a:prstGeom>
                          <a:solidFill>
                            <a:srgbClr val="DBDB57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2" name="Oval 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73" y="2452"/>
                            <a:ext cx="110" cy="117"/>
                          </a:xfrm>
                          <a:prstGeom prst="ellipse">
                            <a:avLst/>
                          </a:prstGeom>
                          <a:solidFill>
                            <a:srgbClr val="DDDD58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3" name="Oval 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75" y="2455"/>
                            <a:ext cx="105" cy="112"/>
                          </a:xfrm>
                          <a:prstGeom prst="ellipse">
                            <a:avLst/>
                          </a:prstGeom>
                          <a:solidFill>
                            <a:srgbClr val="E0E059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4" name="Oval 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78" y="2457"/>
                            <a:ext cx="100" cy="107"/>
                          </a:xfrm>
                          <a:prstGeom prst="ellipse">
                            <a:avLst/>
                          </a:prstGeom>
                          <a:solidFill>
                            <a:srgbClr val="E2E25A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5" name="Oval 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80" y="2460"/>
                            <a:ext cx="97" cy="102"/>
                          </a:xfrm>
                          <a:prstGeom prst="ellipse">
                            <a:avLst/>
                          </a:prstGeom>
                          <a:solidFill>
                            <a:srgbClr val="E4E45B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6" name="Oval 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83" y="2462"/>
                            <a:ext cx="91" cy="98"/>
                          </a:xfrm>
                          <a:prstGeom prst="ellipse">
                            <a:avLst/>
                          </a:prstGeom>
                          <a:solidFill>
                            <a:srgbClr val="E7E75C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7" name="Oval 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85" y="2464"/>
                            <a:ext cx="87" cy="93"/>
                          </a:xfrm>
                          <a:prstGeom prst="ellipse">
                            <a:avLst/>
                          </a:prstGeom>
                          <a:solidFill>
                            <a:srgbClr val="E9E95D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8" name="Oval 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86" y="2467"/>
                            <a:ext cx="84" cy="88"/>
                          </a:xfrm>
                          <a:prstGeom prst="ellipse">
                            <a:avLst/>
                          </a:prstGeom>
                          <a:solidFill>
                            <a:srgbClr val="EBEB5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99" name="Oval 2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89" y="2469"/>
                            <a:ext cx="78" cy="84"/>
                          </a:xfrm>
                          <a:prstGeom prst="ellipse">
                            <a:avLst/>
                          </a:prstGeom>
                          <a:solidFill>
                            <a:srgbClr val="EDED5E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00" name="Oval 2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91" y="2472"/>
                            <a:ext cx="74" cy="78"/>
                          </a:xfrm>
                          <a:prstGeom prst="ellipse">
                            <a:avLst/>
                          </a:prstGeom>
                          <a:solidFill>
                            <a:srgbClr val="EFEF5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01" name="Oval 2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93" y="2474"/>
                            <a:ext cx="69" cy="74"/>
                          </a:xfrm>
                          <a:prstGeom prst="ellipse">
                            <a:avLst/>
                          </a:prstGeom>
                          <a:solidFill>
                            <a:srgbClr val="F0F06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02" name="Oval 2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96" y="2476"/>
                            <a:ext cx="65" cy="69"/>
                          </a:xfrm>
                          <a:prstGeom prst="ellipse">
                            <a:avLst/>
                          </a:prstGeom>
                          <a:solidFill>
                            <a:srgbClr val="F2F26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03" name="Oval 2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98" y="2479"/>
                            <a:ext cx="61" cy="64"/>
                          </a:xfrm>
                          <a:prstGeom prst="ellipse">
                            <a:avLst/>
                          </a:prstGeom>
                          <a:solidFill>
                            <a:srgbClr val="F4F461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04" name="Oval 2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99" y="2481"/>
                            <a:ext cx="57" cy="61"/>
                          </a:xfrm>
                          <a:prstGeom prst="ellipse">
                            <a:avLst/>
                          </a:prstGeom>
                          <a:solidFill>
                            <a:srgbClr val="F5F56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05" name="Oval 2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902" y="2483"/>
                            <a:ext cx="53" cy="56"/>
                          </a:xfrm>
                          <a:prstGeom prst="ellipse">
                            <a:avLst/>
                          </a:prstGeom>
                          <a:solidFill>
                            <a:srgbClr val="F6F662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06" name="Oval 3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904" y="2486"/>
                            <a:ext cx="49" cy="51"/>
                          </a:xfrm>
                          <a:prstGeom prst="ellipse">
                            <a:avLst/>
                          </a:prstGeom>
                          <a:solidFill>
                            <a:srgbClr val="F7F7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07" name="Oval 3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906" y="2488"/>
                            <a:ext cx="45" cy="47"/>
                          </a:xfrm>
                          <a:prstGeom prst="ellipse">
                            <a:avLst/>
                          </a:prstGeom>
                          <a:solidFill>
                            <a:srgbClr val="F9F9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08" name="Oval 3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909" y="2491"/>
                            <a:ext cx="39" cy="41"/>
                          </a:xfrm>
                          <a:prstGeom prst="ellipse">
                            <a:avLst/>
                          </a:prstGeom>
                          <a:solidFill>
                            <a:srgbClr val="F9F963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09" name="Oval 3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911" y="2493"/>
                            <a:ext cx="35" cy="37"/>
                          </a:xfrm>
                          <a:prstGeom prst="ellipse">
                            <a:avLst/>
                          </a:prstGeom>
                          <a:solidFill>
                            <a:srgbClr val="FAFA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10" name="Oval 3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914" y="2495"/>
                            <a:ext cx="31" cy="33"/>
                          </a:xfrm>
                          <a:prstGeom prst="ellipse">
                            <a:avLst/>
                          </a:prstGeom>
                          <a:solidFill>
                            <a:srgbClr val="FBFB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11" name="Oval 3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915" y="2498"/>
                            <a:ext cx="27" cy="27"/>
                          </a:xfrm>
                          <a:prstGeom prst="ellipse">
                            <a:avLst/>
                          </a:prstGeom>
                          <a:solidFill>
                            <a:srgbClr val="FCFC64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12" name="Oval 3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917" y="2500"/>
                            <a:ext cx="23" cy="23"/>
                          </a:xfrm>
                          <a:prstGeom prst="ellipse">
                            <a:avLst/>
                          </a:prstGeom>
                          <a:solidFill>
                            <a:srgbClr val="FCFC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13" name="Oval 3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920" y="2503"/>
                            <a:ext cx="17" cy="17"/>
                          </a:xfrm>
                          <a:prstGeom prst="ellipse">
                            <a:avLst/>
                          </a:prstGeom>
                          <a:solidFill>
                            <a:srgbClr val="FDFD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14" name="Oval 3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922" y="2505"/>
                            <a:ext cx="13" cy="13"/>
                          </a:xfrm>
                          <a:prstGeom prst="ellipse">
                            <a:avLst/>
                          </a:prstGeom>
                          <a:solidFill>
                            <a:srgbClr val="FDFD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15" name="Oval 3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924" y="2507"/>
                            <a:ext cx="9" cy="9"/>
                          </a:xfrm>
                          <a:prstGeom prst="ellipse">
                            <a:avLst/>
                          </a:prstGeom>
                          <a:solidFill>
                            <a:srgbClr val="FEFE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116" name="Oval 4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927" y="2510"/>
                            <a:ext cx="3" cy="3"/>
                          </a:xfrm>
                          <a:prstGeom prst="ellipse">
                            <a:avLst/>
                          </a:prstGeom>
                          <a:solidFill>
                            <a:srgbClr val="FEFE65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</a:endParaRPr>
                          </a:p>
                        </p:txBody>
                      </p:sp>
                    </p:grpSp>
                    <p:sp>
                      <p:nvSpPr>
                        <p:cNvPr id="65" name="Oval 4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815" y="2388"/>
                          <a:ext cx="226" cy="244"/>
                        </a:xfrm>
                        <a:prstGeom prst="ellipse">
                          <a:avLst/>
                        </a:prstGeom>
                        <a:noFill/>
                        <a:ln w="158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</a:endParaRPr>
                        </a:p>
                      </p:txBody>
                    </p:sp>
                  </p:grpSp>
                  <p:sp>
                    <p:nvSpPr>
                      <p:cNvPr id="58" name="Rectangle 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011" y="2425"/>
                        <a:ext cx="305" cy="344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9" name="Rectangle 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081" y="2470"/>
                        <a:ext cx="137" cy="2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r>
                          <a:rPr lang="en-US" sz="2400" b="1" dirty="0">
                            <a:solidFill>
                              <a:srgbClr val="000000"/>
                            </a:solidFill>
                            <a:effectLst/>
                            <a:latin typeface="Arial" charset="0"/>
                          </a:rPr>
                          <a:t>A</a:t>
                        </a:r>
                        <a:endParaRPr lang="en-US" sz="2400" b="1" dirty="0"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60" name="Rectangle 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7" y="1623"/>
                        <a:ext cx="291" cy="34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1" name="Rectangle 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75" y="1668"/>
                        <a:ext cx="140" cy="2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r>
                          <a:rPr lang="en-US" sz="2400" b="1" dirty="0">
                            <a:solidFill>
                              <a:srgbClr val="000000"/>
                            </a:solidFill>
                            <a:effectLst/>
                            <a:latin typeface="Arial" charset="0"/>
                          </a:rPr>
                          <a:t>B</a:t>
                        </a:r>
                        <a:endParaRPr lang="en-US" sz="2400" b="1" dirty="0"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62" name="Rectangle 5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169" y="2949"/>
                        <a:ext cx="479" cy="29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3" name="Rectangle 6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85" y="2429"/>
                        <a:ext cx="377" cy="29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</a:endParaRPr>
                      </a:p>
                    </p:txBody>
                  </p:sp>
                </p:grpSp>
              </p:grpSp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838200" y="1371600"/>
                    <a:ext cx="3244849" cy="7386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 smtClean="0">
                        <a:effectLst/>
                        <a:latin typeface="+mn-lt"/>
                      </a:rPr>
                      <a:t>Conventional Emulsions</a:t>
                    </a:r>
                  </a:p>
                  <a:p>
                    <a:r>
                      <a:rPr lang="en-US" sz="1800" b="1" dirty="0" smtClean="0">
                        <a:effectLst/>
                        <a:latin typeface="+mn-lt"/>
                      </a:rPr>
                      <a:t>(surfactant-</a:t>
                    </a:r>
                    <a:r>
                      <a:rPr lang="en-US" sz="1800" b="1" dirty="0">
                        <a:effectLst/>
                        <a:latin typeface="+mn-lt"/>
                      </a:rPr>
                      <a:t>stabilized</a:t>
                    </a:r>
                    <a:r>
                      <a:rPr lang="en-US" sz="1800" b="1" dirty="0" smtClean="0">
                        <a:effectLst/>
                        <a:latin typeface="+mn-lt"/>
                      </a:rPr>
                      <a:t>)</a:t>
                    </a:r>
                    <a:endParaRPr lang="en-US" sz="1800" b="1" dirty="0">
                      <a:effectLst/>
                      <a:latin typeface="+mn-lt"/>
                    </a:endParaRPr>
                  </a:p>
                </p:txBody>
              </p:sp>
              <p:sp>
                <p:nvSpPr>
                  <p:cNvPr id="1038" name="TextBox 1037"/>
                  <p:cNvSpPr txBox="1"/>
                  <p:nvPr/>
                </p:nvSpPr>
                <p:spPr>
                  <a:xfrm>
                    <a:off x="5334000" y="1371600"/>
                    <a:ext cx="2714205" cy="7386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 smtClean="0">
                        <a:effectLst/>
                        <a:latin typeface="+mn-lt"/>
                      </a:rPr>
                      <a:t>Pickering Emulsions</a:t>
                    </a:r>
                  </a:p>
                  <a:p>
                    <a:r>
                      <a:rPr lang="en-US" sz="1800" b="1" dirty="0" smtClean="0">
                        <a:effectLst/>
                        <a:latin typeface="+mn-lt"/>
                      </a:rPr>
                      <a:t>(solid-stabilized)</a:t>
                    </a:r>
                    <a:endParaRPr lang="en-US" sz="1800" b="1" dirty="0">
                      <a:effectLst/>
                      <a:latin typeface="+mn-lt"/>
                    </a:endParaRPr>
                  </a:p>
                </p:txBody>
              </p:sp>
            </p:grpSp>
            <p:sp>
              <p:nvSpPr>
                <p:cNvPr id="14" name="Rectangle 13"/>
                <p:cNvSpPr/>
                <p:nvPr/>
              </p:nvSpPr>
              <p:spPr>
                <a:xfrm>
                  <a:off x="6172200" y="4724400"/>
                  <a:ext cx="2209800" cy="132343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342900" indent="-342900" algn="just"/>
                  <a:r>
                    <a:rPr lang="en-US" sz="2000" dirty="0">
                      <a:effectLst/>
                      <a:latin typeface="Calibri"/>
                      <a:cs typeface="Calibri"/>
                    </a:rPr>
                    <a:t>Oil Recovery</a:t>
                  </a:r>
                </a:p>
                <a:p>
                  <a:pPr marL="342900" indent="-342900" algn="just"/>
                  <a:r>
                    <a:rPr lang="en-US" sz="2000" dirty="0" smtClean="0">
                      <a:effectLst/>
                      <a:latin typeface="Calibri"/>
                      <a:cs typeface="Calibri"/>
                    </a:rPr>
                    <a:t>Novel Synthesis of</a:t>
                  </a:r>
                </a:p>
                <a:p>
                  <a:pPr marL="342900" indent="-342900" algn="just"/>
                  <a:r>
                    <a:rPr lang="en-US" sz="2000" dirty="0" smtClean="0">
                      <a:effectLst/>
                      <a:latin typeface="Calibri"/>
                      <a:cs typeface="Calibri"/>
                    </a:rPr>
                    <a:t>Materials </a:t>
                  </a:r>
                </a:p>
                <a:p>
                  <a:pPr marL="342900" indent="-342900" algn="just"/>
                  <a:r>
                    <a:rPr lang="en-US" sz="2000" dirty="0" smtClean="0">
                      <a:effectLst/>
                      <a:latin typeface="Calibri"/>
                      <a:cs typeface="Calibri"/>
                    </a:rPr>
                    <a:t>Drug Delivery</a:t>
                  </a:r>
                  <a:endParaRPr lang="en-US" sz="2000" dirty="0">
                    <a:effectLst/>
                    <a:latin typeface="Calibri"/>
                    <a:cs typeface="Calibri"/>
                  </a:endParaRPr>
                </a:p>
              </p:txBody>
            </p:sp>
          </p:grpSp>
        </p:grpSp>
        <p:sp>
          <p:nvSpPr>
            <p:cNvPr id="1039" name="Rectangle 1038"/>
            <p:cNvSpPr/>
            <p:nvPr/>
          </p:nvSpPr>
          <p:spPr>
            <a:xfrm>
              <a:off x="5029200" y="4724400"/>
              <a:ext cx="27432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000" dirty="0" smtClean="0">
                  <a:effectLst/>
                  <a:latin typeface="Calibri"/>
                  <a:cs typeface="Calibri"/>
                </a:rPr>
                <a:t>Examples:</a:t>
              </a:r>
              <a:endParaRPr lang="en-US" sz="2000" dirty="0">
                <a:effectLst/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61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76200" y="76200"/>
            <a:ext cx="8991600" cy="6705600"/>
            <a:chOff x="48" y="48"/>
            <a:chExt cx="5664" cy="4224"/>
          </a:xfrm>
        </p:grpSpPr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48" y="48"/>
              <a:ext cx="5376" cy="48"/>
            </a:xfrm>
            <a:prstGeom prst="rect">
              <a:avLst/>
            </a:prstGeom>
            <a:gradFill rotWithShape="1">
              <a:gsLst>
                <a:gs pos="0">
                  <a:srgbClr val="990033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latin typeface="Calibri"/>
                <a:ea typeface="宋体" pitchFamily="2" charset="-122"/>
              </a:endParaRPr>
            </a:p>
          </p:txBody>
        </p:sp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 rot="5400000">
              <a:off x="-1032" y="1128"/>
              <a:ext cx="2208" cy="48"/>
            </a:xfrm>
            <a:prstGeom prst="rect">
              <a:avLst/>
            </a:prstGeom>
            <a:gradFill rotWithShape="1">
              <a:gsLst>
                <a:gs pos="0">
                  <a:srgbClr val="99003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latin typeface="Calibri"/>
                <a:ea typeface="宋体" pitchFamily="2" charset="-122"/>
              </a:endParaRP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 rot="10800000">
              <a:off x="336" y="4224"/>
              <a:ext cx="5376" cy="48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latin typeface="Calibri"/>
                <a:ea typeface="宋体" pitchFamily="2" charset="-122"/>
              </a:endParaRPr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 rot="-5400000">
              <a:off x="4584" y="3144"/>
              <a:ext cx="2208" cy="48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latin typeface="Calibri"/>
                <a:ea typeface="宋体" pitchFamily="2" charset="-122"/>
              </a:endParaRPr>
            </a:p>
          </p:txBody>
        </p:sp>
      </p:grpSp>
      <p:pic>
        <p:nvPicPr>
          <p:cNvPr id="15" name="Picture 9" descr="ASU%20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019800"/>
            <a:ext cx="14478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57200" y="304800"/>
            <a:ext cx="83058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3200" b="1" dirty="0" smtClean="0">
                <a:effectLst/>
                <a:latin typeface="Calibri"/>
                <a:cs typeface="Calibri"/>
              </a:rPr>
              <a:t>Relative Desorption Energies</a:t>
            </a:r>
            <a:endParaRPr lang="en-US" sz="3200" b="1" dirty="0">
              <a:effectLst/>
              <a:latin typeface="Calibri"/>
              <a:cs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F3F6E-E534-417D-B2D8-9407E021726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040" name="Rectangle 1039"/>
          <p:cNvSpPr/>
          <p:nvPr/>
        </p:nvSpPr>
        <p:spPr>
          <a:xfrm>
            <a:off x="457200" y="1219200"/>
            <a:ext cx="4953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dirty="0" smtClean="0">
                <a:effectLst/>
                <a:latin typeface="Calibri"/>
                <a:cs typeface="Calibri"/>
              </a:rPr>
              <a:t>Free energy to remove a microparticle from interface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dirty="0" smtClean="0">
                <a:effectLst/>
                <a:latin typeface="Calibri"/>
                <a:cs typeface="Calibri"/>
              </a:rPr>
              <a:t>∆</a:t>
            </a:r>
            <a:r>
              <a:rPr lang="en-US" dirty="0">
                <a:effectLst/>
                <a:latin typeface="Calibri"/>
                <a:cs typeface="Calibri"/>
              </a:rPr>
              <a:t>𝐺=</a:t>
            </a:r>
            <a:r>
              <a:rPr lang="en-US" dirty="0" smtClean="0">
                <a:effectLst/>
                <a:latin typeface="Calibri"/>
                <a:cs typeface="Calibri"/>
              </a:rPr>
              <a:t>𝜋𝑟</a:t>
            </a:r>
            <a:r>
              <a:rPr lang="en-US" baseline="30000" dirty="0" smtClean="0">
                <a:effectLst/>
                <a:latin typeface="Calibri"/>
                <a:cs typeface="Calibri"/>
              </a:rPr>
              <a:t>2</a:t>
            </a:r>
            <a:r>
              <a:rPr lang="en-US" dirty="0" smtClean="0">
                <a:effectLst/>
                <a:latin typeface="Calibri"/>
                <a:cs typeface="Calibri"/>
              </a:rPr>
              <a:t>𝛾</a:t>
            </a:r>
            <a:r>
              <a:rPr lang="en-US" dirty="0">
                <a:effectLst/>
                <a:latin typeface="Calibri"/>
                <a:cs typeface="Calibri"/>
              </a:rPr>
              <a:t>(1</a:t>
            </a:r>
            <a:r>
              <a:rPr lang="en-US" dirty="0" smtClean="0">
                <a:effectLst/>
                <a:latin typeface="Calibri"/>
                <a:cs typeface="Calibri"/>
              </a:rPr>
              <a:t>±cos𝜃)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dirty="0" smtClean="0">
                <a:effectLst/>
                <a:latin typeface="Calibri"/>
                <a:cs typeface="Calibri"/>
              </a:rPr>
              <a:t>On the order of 10</a:t>
            </a:r>
            <a:r>
              <a:rPr lang="en-US" baseline="30000" dirty="0" smtClean="0">
                <a:effectLst/>
                <a:latin typeface="Calibri"/>
                <a:cs typeface="Calibri"/>
              </a:rPr>
              <a:t>7</a:t>
            </a:r>
            <a:r>
              <a:rPr lang="en-US" dirty="0" smtClean="0">
                <a:effectLst/>
                <a:latin typeface="Calibri"/>
                <a:cs typeface="Calibri"/>
              </a:rPr>
              <a:t> </a:t>
            </a:r>
            <a:r>
              <a:rPr lang="en-US" dirty="0" err="1" smtClean="0">
                <a:effectLst/>
                <a:latin typeface="Calibri"/>
                <a:cs typeface="Calibri"/>
              </a:rPr>
              <a:t>kT</a:t>
            </a:r>
            <a:endParaRPr lang="en-US" dirty="0" smtClean="0">
              <a:effectLst/>
              <a:latin typeface="Calibri"/>
              <a:cs typeface="Calibri"/>
            </a:endParaRPr>
          </a:p>
          <a:p>
            <a:pPr marL="800100" lvl="1" indent="-342900" algn="l">
              <a:buFont typeface="Arial"/>
              <a:buChar char="•"/>
            </a:pPr>
            <a:endParaRPr lang="en-US" dirty="0" smtClean="0">
              <a:effectLst/>
              <a:latin typeface="Calibri"/>
              <a:cs typeface="Calibri"/>
            </a:endParaRPr>
          </a:p>
          <a:p>
            <a:pPr marL="342900" indent="-342900" algn="l">
              <a:buFont typeface="Arial"/>
              <a:buChar char="•"/>
            </a:pPr>
            <a:r>
              <a:rPr lang="en-US" dirty="0" smtClean="0">
                <a:effectLst/>
                <a:latin typeface="Calibri"/>
                <a:cs typeface="Calibri"/>
              </a:rPr>
              <a:t>HUGE compared to</a:t>
            </a:r>
            <a:endParaRPr lang="en-US" dirty="0">
              <a:effectLst/>
              <a:latin typeface="Calibri"/>
              <a:cs typeface="Calibri"/>
            </a:endParaRPr>
          </a:p>
          <a:p>
            <a:pPr marL="800100" lvl="1" indent="-342900" algn="l">
              <a:buFont typeface="Arial"/>
              <a:buChar char="•"/>
            </a:pPr>
            <a:r>
              <a:rPr lang="en-US" dirty="0" smtClean="0">
                <a:effectLst/>
                <a:latin typeface="Calibri"/>
                <a:cs typeface="Calibri"/>
              </a:rPr>
              <a:t>Thermal Energy </a:t>
            </a:r>
            <a:r>
              <a:rPr lang="en-US" dirty="0" smtClean="0">
                <a:effectLst/>
                <a:latin typeface="Arial" charset="0"/>
              </a:rPr>
              <a:t>~ </a:t>
            </a:r>
            <a:r>
              <a:rPr lang="en-US" dirty="0" err="1" smtClean="0">
                <a:effectLst/>
                <a:latin typeface="+mn-lt"/>
              </a:rPr>
              <a:t>kT</a:t>
            </a:r>
            <a:endParaRPr lang="en-US" dirty="0" smtClean="0">
              <a:effectLst/>
              <a:latin typeface="+mn-lt"/>
            </a:endParaRPr>
          </a:p>
          <a:p>
            <a:pPr marL="800100" lvl="1" indent="-342900" algn="l">
              <a:buFont typeface="Arial"/>
              <a:buChar char="•"/>
            </a:pPr>
            <a:r>
              <a:rPr lang="en-US" dirty="0" smtClean="0">
                <a:effectLst/>
                <a:latin typeface="+mn-lt"/>
                <a:cs typeface="Calibri"/>
              </a:rPr>
              <a:t>Desorption of surfactants in conventional emulsion interfaces </a:t>
            </a:r>
            <a:r>
              <a:rPr lang="en-US" dirty="0">
                <a:effectLst/>
                <a:latin typeface="Arial" charset="0"/>
              </a:rPr>
              <a:t>~ </a:t>
            </a:r>
            <a:r>
              <a:rPr lang="en-US" dirty="0" smtClean="0">
                <a:effectLst/>
                <a:latin typeface="+mn-lt"/>
              </a:rPr>
              <a:t>10 - 20 </a:t>
            </a:r>
            <a:r>
              <a:rPr lang="en-US" dirty="0" err="1" smtClean="0">
                <a:effectLst/>
                <a:latin typeface="+mn-lt"/>
              </a:rPr>
              <a:t>kT</a:t>
            </a:r>
            <a:endParaRPr lang="en-US" dirty="0">
              <a:effectLst/>
              <a:latin typeface="+mn-lt"/>
            </a:endParaRPr>
          </a:p>
        </p:txBody>
      </p:sp>
      <p:grpSp>
        <p:nvGrpSpPr>
          <p:cNvPr id="1048" name="Group 1047"/>
          <p:cNvGrpSpPr>
            <a:grpSpLocks noChangeAspect="1"/>
          </p:cNvGrpSpPr>
          <p:nvPr/>
        </p:nvGrpSpPr>
        <p:grpSpPr bwMode="auto">
          <a:xfrm>
            <a:off x="5486400" y="3886200"/>
            <a:ext cx="3109768" cy="1561971"/>
            <a:chOff x="840" y="1606"/>
            <a:chExt cx="3528" cy="1572"/>
          </a:xfrm>
        </p:grpSpPr>
        <p:pic>
          <p:nvPicPr>
            <p:cNvPr id="1049" name="Picture 1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" y="1606"/>
              <a:ext cx="3528" cy="1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0" name="Text Box 4"/>
            <p:cNvSpPr txBox="1">
              <a:spLocks noChangeArrowheads="1"/>
            </p:cNvSpPr>
            <p:nvPr/>
          </p:nvSpPr>
          <p:spPr bwMode="auto">
            <a:xfrm>
              <a:off x="1536" y="2190"/>
              <a:ext cx="327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chemeClr val="bg1"/>
                  </a:solidFill>
                  <a:latin typeface="Arial" charset="0"/>
                </a:rPr>
                <a:t>Oil</a:t>
              </a:r>
            </a:p>
          </p:txBody>
        </p:sp>
        <p:sp>
          <p:nvSpPr>
            <p:cNvPr id="1051" name="Text Box 5"/>
            <p:cNvSpPr txBox="1">
              <a:spLocks noChangeArrowheads="1"/>
            </p:cNvSpPr>
            <p:nvPr/>
          </p:nvSpPr>
          <p:spPr bwMode="auto">
            <a:xfrm>
              <a:off x="3360" y="2142"/>
              <a:ext cx="327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chemeClr val="bg1"/>
                  </a:solidFill>
                  <a:latin typeface="Arial" charset="0"/>
                </a:rPr>
                <a:t>Oil</a:t>
              </a:r>
            </a:p>
          </p:txBody>
        </p:sp>
        <p:sp>
          <p:nvSpPr>
            <p:cNvPr id="1052" name="Text Box 6"/>
            <p:cNvSpPr txBox="1">
              <a:spLocks noChangeArrowheads="1"/>
            </p:cNvSpPr>
            <p:nvPr/>
          </p:nvSpPr>
          <p:spPr bwMode="auto">
            <a:xfrm>
              <a:off x="2352" y="2832"/>
              <a:ext cx="558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chemeClr val="bg1"/>
                  </a:solidFill>
                  <a:latin typeface="Arial" charset="0"/>
                </a:rPr>
                <a:t>Water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6517307" y="5410200"/>
            <a:ext cx="10727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  <a:effectLst/>
                <a:latin typeface="Calibri"/>
                <a:cs typeface="Calibri"/>
              </a:rPr>
              <a:t>S-PS, 1 </a:t>
            </a:r>
            <a:r>
              <a:rPr lang="en-US" sz="1600" dirty="0" smtClean="0">
                <a:solidFill>
                  <a:srgbClr val="008000"/>
                </a:solidFill>
                <a:effectLst/>
                <a:latin typeface="Symbol" pitchFamily="18" charset="2"/>
                <a:cs typeface="Calibri"/>
              </a:rPr>
              <a:t>m</a:t>
            </a:r>
            <a:r>
              <a:rPr lang="en-US" sz="1600" dirty="0" smtClean="0">
                <a:solidFill>
                  <a:srgbClr val="008000"/>
                </a:solidFill>
                <a:effectLst/>
                <a:latin typeface="Calibri"/>
                <a:cs typeface="Calibri"/>
              </a:rPr>
              <a:t>m</a:t>
            </a:r>
            <a:endParaRPr lang="en-US" sz="16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5562600" y="1447800"/>
            <a:ext cx="2708643" cy="1752601"/>
            <a:chOff x="4377956" y="3276600"/>
            <a:chExt cx="3598378" cy="2057401"/>
          </a:xfrm>
        </p:grpSpPr>
        <p:sp>
          <p:nvSpPr>
            <p:cNvPr id="24" name="Oval 23"/>
            <p:cNvSpPr>
              <a:spLocks noChangeAspect="1"/>
            </p:cNvSpPr>
            <p:nvPr/>
          </p:nvSpPr>
          <p:spPr bwMode="auto">
            <a:xfrm>
              <a:off x="5756728" y="3549186"/>
              <a:ext cx="1032928" cy="90338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charset="0"/>
                <a:cs typeface="Calibri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 bwMode="auto">
            <a:xfrm>
              <a:off x="4629123" y="4237656"/>
              <a:ext cx="3347211" cy="11870"/>
            </a:xfrm>
            <a:prstGeom prst="line">
              <a:avLst/>
            </a:prstGeom>
            <a:solidFill>
              <a:srgbClr val="69102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25"/>
            <p:cNvCxnSpPr/>
            <p:nvPr/>
          </p:nvCxnSpPr>
          <p:spPr bwMode="auto">
            <a:xfrm flipV="1">
              <a:off x="6096000" y="3276600"/>
              <a:ext cx="1143000" cy="2057401"/>
            </a:xfrm>
            <a:prstGeom prst="line">
              <a:avLst/>
            </a:prstGeom>
            <a:solidFill>
              <a:srgbClr val="69102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7" name="TextBox 26"/>
            <p:cNvSpPr txBox="1"/>
            <p:nvPr/>
          </p:nvSpPr>
          <p:spPr>
            <a:xfrm>
              <a:off x="6718162" y="4261396"/>
              <a:ext cx="344217" cy="541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dirty="0" err="1" smtClean="0">
                  <a:effectLst/>
                  <a:latin typeface="Calibri"/>
                  <a:cs typeface="Calibri"/>
                </a:rPr>
                <a:t>θ</a:t>
              </a:r>
              <a:endParaRPr lang="en-US" dirty="0">
                <a:effectLst/>
                <a:latin typeface="Calibri"/>
                <a:cs typeface="Calibri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379859" y="3525445"/>
              <a:ext cx="1353129" cy="541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effectLst/>
                  <a:latin typeface="Calibri"/>
                  <a:cs typeface="Calibri"/>
                </a:rPr>
                <a:t>Oil</a:t>
              </a:r>
              <a:endParaRPr lang="en-US" dirty="0">
                <a:effectLst/>
                <a:latin typeface="Calibri"/>
                <a:cs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377956" y="4366316"/>
              <a:ext cx="1353129" cy="541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effectLst/>
                  <a:latin typeface="Calibri"/>
                  <a:cs typeface="Calibri"/>
                </a:rPr>
                <a:t>Water</a:t>
              </a:r>
              <a:endParaRPr lang="en-US" dirty="0">
                <a:effectLst/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875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76200" y="76200"/>
            <a:ext cx="8991600" cy="6705600"/>
            <a:chOff x="48" y="48"/>
            <a:chExt cx="5664" cy="4224"/>
          </a:xfrm>
        </p:grpSpPr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48" y="48"/>
              <a:ext cx="5376" cy="48"/>
            </a:xfrm>
            <a:prstGeom prst="rect">
              <a:avLst/>
            </a:prstGeom>
            <a:gradFill rotWithShape="1">
              <a:gsLst>
                <a:gs pos="0">
                  <a:srgbClr val="990033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latin typeface="Calibri"/>
                <a:ea typeface="宋体" pitchFamily="2" charset="-122"/>
              </a:endParaRPr>
            </a:p>
          </p:txBody>
        </p:sp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 rot="5400000">
              <a:off x="-1032" y="1128"/>
              <a:ext cx="2208" cy="48"/>
            </a:xfrm>
            <a:prstGeom prst="rect">
              <a:avLst/>
            </a:prstGeom>
            <a:gradFill rotWithShape="1">
              <a:gsLst>
                <a:gs pos="0">
                  <a:srgbClr val="99003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latin typeface="Calibri"/>
                <a:ea typeface="宋体" pitchFamily="2" charset="-122"/>
              </a:endParaRP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 rot="10800000">
              <a:off x="336" y="4224"/>
              <a:ext cx="5376" cy="48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latin typeface="Calibri"/>
                <a:ea typeface="宋体" pitchFamily="2" charset="-122"/>
              </a:endParaRPr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 rot="-5400000">
              <a:off x="4584" y="3144"/>
              <a:ext cx="2208" cy="48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latin typeface="Calibri"/>
                <a:ea typeface="宋体" pitchFamily="2" charset="-122"/>
              </a:endParaRPr>
            </a:p>
          </p:txBody>
        </p:sp>
      </p:grpSp>
      <p:pic>
        <p:nvPicPr>
          <p:cNvPr id="15" name="Picture 9" descr="ASU%20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019800"/>
            <a:ext cx="14478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57200" y="304800"/>
            <a:ext cx="83058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3200" b="1" dirty="0" smtClean="0">
                <a:effectLst/>
                <a:latin typeface="Calibri"/>
                <a:cs typeface="Calibri"/>
              </a:rPr>
              <a:t>Oil-in-Water Pickering Emulsions</a:t>
            </a:r>
            <a:endParaRPr lang="en-US" sz="3200" b="1" dirty="0">
              <a:effectLst/>
              <a:latin typeface="Calibri"/>
              <a:cs typeface="Calibri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57200" y="1219200"/>
            <a:ext cx="4040188" cy="39512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/>
              <a:buChar char="•"/>
            </a:pPr>
            <a:r>
              <a:rPr lang="en-US" sz="2400" dirty="0" smtClean="0">
                <a:effectLst/>
                <a:latin typeface="Calibri"/>
                <a:cs typeface="Calibri"/>
              </a:rPr>
              <a:t>Aggregated Domains or</a:t>
            </a:r>
            <a:r>
              <a:rPr lang="en-US" sz="2400" dirty="0" smtClean="0">
                <a:effectLst/>
                <a:cs typeface="Calibri"/>
              </a:rPr>
              <a:t>   Ordered Lattices</a:t>
            </a:r>
            <a:endParaRPr lang="en-US" sz="2400" dirty="0" smtClean="0">
              <a:effectLst/>
              <a:latin typeface="Calibri"/>
              <a:cs typeface="Calibri"/>
            </a:endParaRPr>
          </a:p>
          <a:p>
            <a:pPr lvl="1">
              <a:buFont typeface="Arial"/>
              <a:buChar char="•"/>
            </a:pPr>
            <a:r>
              <a:rPr lang="en-US" sz="2000" dirty="0" smtClean="0">
                <a:effectLst/>
                <a:latin typeface="Calibri"/>
                <a:cs typeface="Calibri"/>
              </a:rPr>
              <a:t> Monolayers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effectLst/>
                <a:latin typeface="Calibri"/>
                <a:cs typeface="Calibri"/>
              </a:rPr>
              <a:t>No transport into droplets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effectLst/>
                <a:latin typeface="Calibri"/>
                <a:cs typeface="Calibri"/>
              </a:rPr>
              <a:t>Self-assembly of Heterogeneous particles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effectLst/>
                <a:latin typeface="Calibri"/>
                <a:cs typeface="Calibri"/>
              </a:rPr>
              <a:t> Differing particle size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effectLst/>
                <a:latin typeface="Calibri"/>
                <a:cs typeface="Calibri"/>
              </a:rPr>
              <a:t>Hydrophobic </a:t>
            </a:r>
            <a:r>
              <a:rPr lang="en-US" sz="2000" dirty="0" smtClean="0">
                <a:effectLst/>
                <a:latin typeface="Calibri"/>
                <a:cs typeface="Calibri"/>
              </a:rPr>
              <a:t>and</a:t>
            </a:r>
            <a:r>
              <a:rPr lang="en-US" sz="2000" dirty="0" smtClean="0">
                <a:solidFill>
                  <a:srgbClr val="008000"/>
                </a:solidFill>
                <a:effectLst/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effectLst/>
                <a:cs typeface="Calibri"/>
              </a:rPr>
              <a:t>Hydrophilic</a:t>
            </a:r>
            <a:r>
              <a:rPr lang="en-US" sz="2000" dirty="0" smtClean="0">
                <a:effectLst/>
                <a:cs typeface="Calibri"/>
              </a:rPr>
              <a:t> </a:t>
            </a:r>
            <a:endParaRPr lang="en-US" sz="2000" dirty="0" smtClean="0">
              <a:solidFill>
                <a:srgbClr val="008000"/>
              </a:solidFill>
              <a:effectLst/>
              <a:latin typeface="Calibri"/>
              <a:cs typeface="Calibri"/>
            </a:endParaRPr>
          </a:p>
          <a:p>
            <a:pPr>
              <a:buFont typeface="Arial"/>
              <a:buChar char="•"/>
            </a:pPr>
            <a:endParaRPr lang="en-US" sz="2400" dirty="0">
              <a:effectLst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F3F6E-E534-417D-B2D8-9407E021726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724400" y="1524000"/>
            <a:ext cx="3733800" cy="3733799"/>
            <a:chOff x="4724400" y="1524000"/>
            <a:chExt cx="3733800" cy="3733799"/>
          </a:xfrm>
        </p:grpSpPr>
        <p:pic>
          <p:nvPicPr>
            <p:cNvPr id="20" name="Picture 115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629400" y="1524000"/>
              <a:ext cx="1828800" cy="1806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1158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24400" y="1524000"/>
              <a:ext cx="1828800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1157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629399" y="3428999"/>
              <a:ext cx="1828800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164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24400" y="3428999"/>
              <a:ext cx="1828800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4191000" y="5358825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/>
                <a:latin typeface="Calibri"/>
                <a:cs typeface="Calibri"/>
              </a:rPr>
              <a:t>S. Tarimala and L. Dai, </a:t>
            </a:r>
            <a:r>
              <a:rPr lang="en-US" sz="1600" i="1" dirty="0" smtClean="0">
                <a:effectLst/>
                <a:latin typeface="Calibri"/>
                <a:cs typeface="Calibri"/>
              </a:rPr>
              <a:t>Langmuir</a:t>
            </a:r>
            <a:r>
              <a:rPr lang="en-US" sz="1600" dirty="0" smtClean="0">
                <a:effectLst/>
                <a:latin typeface="Calibri"/>
                <a:cs typeface="Calibri"/>
              </a:rPr>
              <a:t>,</a:t>
            </a:r>
            <a:r>
              <a:rPr lang="en-US" sz="1600" i="1" dirty="0" smtClean="0">
                <a:effectLst/>
                <a:latin typeface="Calibri"/>
                <a:cs typeface="Calibri"/>
              </a:rPr>
              <a:t> </a:t>
            </a:r>
            <a:r>
              <a:rPr lang="en-US" sz="1600" b="1" dirty="0" smtClean="0">
                <a:effectLst/>
                <a:latin typeface="Calibri"/>
                <a:cs typeface="Calibri"/>
              </a:rPr>
              <a:t>2004</a:t>
            </a:r>
            <a:r>
              <a:rPr lang="en-US" sz="1600" dirty="0" smtClean="0">
                <a:effectLst/>
                <a:latin typeface="Calibri"/>
                <a:cs typeface="Calibri"/>
              </a:rPr>
              <a:t>, 20,  3492.</a:t>
            </a:r>
          </a:p>
          <a:p>
            <a:r>
              <a:rPr lang="en-US" sz="1600" dirty="0" smtClean="0">
                <a:effectLst/>
                <a:latin typeface="Calibri"/>
                <a:cs typeface="Calibri"/>
              </a:rPr>
              <a:t>L. Dai, et al., </a:t>
            </a:r>
            <a:r>
              <a:rPr lang="en-US" sz="1600" i="1" dirty="0" smtClean="0">
                <a:effectLst/>
                <a:latin typeface="Calibri"/>
                <a:cs typeface="Calibri"/>
              </a:rPr>
              <a:t>Scanning</a:t>
            </a:r>
            <a:r>
              <a:rPr lang="en-US" sz="1600" dirty="0" smtClean="0">
                <a:effectLst/>
                <a:latin typeface="Calibri"/>
                <a:cs typeface="Calibri"/>
              </a:rPr>
              <a:t>, </a:t>
            </a:r>
            <a:r>
              <a:rPr lang="en-US" sz="1600" b="1" dirty="0" smtClean="0">
                <a:effectLst/>
                <a:latin typeface="Calibri"/>
                <a:cs typeface="Calibri"/>
              </a:rPr>
              <a:t>2008</a:t>
            </a:r>
            <a:r>
              <a:rPr lang="en-US" sz="1600" dirty="0" smtClean="0">
                <a:effectLst/>
                <a:latin typeface="Calibri"/>
                <a:cs typeface="Calibri"/>
              </a:rPr>
              <a:t>, 30, 87.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096000" y="1219200"/>
            <a:ext cx="9738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  <a:effectLst/>
                <a:latin typeface="Calibri"/>
                <a:cs typeface="Calibri"/>
              </a:rPr>
              <a:t>S</a:t>
            </a:r>
            <a:r>
              <a:rPr lang="en-US" sz="1400" dirty="0">
                <a:solidFill>
                  <a:srgbClr val="008000"/>
                </a:solidFill>
                <a:effectLst/>
                <a:latin typeface="Calibri"/>
                <a:cs typeface="Calibri"/>
              </a:rPr>
              <a:t>-</a:t>
            </a:r>
            <a:r>
              <a:rPr lang="en-US" sz="1400" dirty="0" smtClean="0">
                <a:solidFill>
                  <a:srgbClr val="008000"/>
                </a:solidFill>
                <a:effectLst/>
                <a:latin typeface="Calibri"/>
                <a:cs typeface="Calibri"/>
              </a:rPr>
              <a:t>PS </a:t>
            </a:r>
            <a:r>
              <a:rPr lang="en-US" sz="1400" dirty="0" smtClean="0">
                <a:effectLst/>
                <a:latin typeface="Calibri"/>
                <a:cs typeface="Calibri"/>
              </a:rPr>
              <a:t>/</a:t>
            </a:r>
            <a:r>
              <a:rPr lang="en-US" sz="1400" dirty="0" smtClean="0">
                <a:solidFill>
                  <a:srgbClr val="008000"/>
                </a:solidFill>
                <a:effectLst/>
                <a:latin typeface="Calibri"/>
                <a:cs typeface="Calibri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effectLst/>
                <a:latin typeface="Calibri"/>
                <a:cs typeface="Calibri"/>
              </a:rPr>
              <a:t>C-PS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17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76200" y="76200"/>
            <a:ext cx="8991600" cy="6705600"/>
            <a:chOff x="48" y="48"/>
            <a:chExt cx="5664" cy="4224"/>
          </a:xfrm>
        </p:grpSpPr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48" y="48"/>
              <a:ext cx="5376" cy="48"/>
            </a:xfrm>
            <a:prstGeom prst="rect">
              <a:avLst/>
            </a:prstGeom>
            <a:gradFill rotWithShape="1">
              <a:gsLst>
                <a:gs pos="0">
                  <a:srgbClr val="990033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 rot="5400000">
              <a:off x="-1032" y="1128"/>
              <a:ext cx="2208" cy="48"/>
            </a:xfrm>
            <a:prstGeom prst="rect">
              <a:avLst/>
            </a:prstGeom>
            <a:gradFill rotWithShape="1">
              <a:gsLst>
                <a:gs pos="0">
                  <a:srgbClr val="99003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 rot="10800000">
              <a:off x="336" y="4224"/>
              <a:ext cx="5376" cy="48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 rot="-5400000">
              <a:off x="4584" y="3144"/>
              <a:ext cx="2208" cy="48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ea typeface="宋体" pitchFamily="2" charset="-122"/>
              </a:endParaRPr>
            </a:p>
          </p:txBody>
        </p:sp>
      </p:grpSp>
      <p:pic>
        <p:nvPicPr>
          <p:cNvPr id="15" name="Picture 9" descr="ASU%20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019800"/>
            <a:ext cx="14478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3200" b="1" dirty="0" smtClean="0">
                <a:effectLst/>
                <a:latin typeface="Calibri"/>
                <a:cs typeface="Calibri"/>
              </a:rPr>
              <a:t>Motivation for Ionic Liquids</a:t>
            </a:r>
            <a:endParaRPr lang="en-US" sz="3200" b="1" dirty="0">
              <a:effectLst/>
              <a:latin typeface="Calibri"/>
              <a:cs typeface="Calibri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57200" y="1219200"/>
            <a:ext cx="4040188" cy="459061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457200" fontAlgn="auto">
              <a:spcAft>
                <a:spcPts val="0"/>
              </a:spcAft>
              <a:buFont typeface="Arial"/>
              <a:buChar char="•"/>
            </a:pPr>
            <a:r>
              <a:rPr lang="en-US" sz="2400" kern="1200" dirty="0" smtClean="0">
                <a:solidFill>
                  <a:prstClr val="black"/>
                </a:solidFill>
                <a:effectLst/>
                <a:latin typeface="Calibri"/>
              </a:rPr>
              <a:t>Liquids composed solely of ions</a:t>
            </a:r>
          </a:p>
          <a:p>
            <a:pPr lvl="1" defTabSz="457200" fontAlgn="auto">
              <a:spcAft>
                <a:spcPts val="0"/>
              </a:spcAft>
              <a:buFont typeface="Arial"/>
              <a:buChar char="•"/>
            </a:pPr>
            <a:r>
              <a:rPr lang="en-US" sz="2000" kern="1200" dirty="0" smtClean="0">
                <a:solidFill>
                  <a:prstClr val="black"/>
                </a:solidFill>
                <a:effectLst/>
                <a:latin typeface="Calibri"/>
              </a:rPr>
              <a:t>Irregular shape resists packing</a:t>
            </a:r>
          </a:p>
          <a:p>
            <a:pPr defTabSz="457200" fontAlgn="auto">
              <a:spcAft>
                <a:spcPts val="0"/>
              </a:spcAft>
              <a:buFont typeface="Arial"/>
              <a:buChar char="•"/>
            </a:pPr>
            <a:r>
              <a:rPr lang="en-US" sz="2400" kern="1200" dirty="0" smtClean="0">
                <a:solidFill>
                  <a:prstClr val="black"/>
                </a:solidFill>
                <a:effectLst/>
                <a:latin typeface="Calibri"/>
              </a:rPr>
              <a:t>Negligible Vapor Pressure</a:t>
            </a:r>
          </a:p>
          <a:p>
            <a:pPr defTabSz="457200" fontAlgn="auto">
              <a:spcAft>
                <a:spcPts val="0"/>
              </a:spcAft>
              <a:buFont typeface="Arial"/>
              <a:buChar char="•"/>
            </a:pPr>
            <a:r>
              <a:rPr lang="en-US" sz="2400" kern="1200" dirty="0" smtClean="0">
                <a:solidFill>
                  <a:prstClr val="black"/>
                </a:solidFill>
                <a:effectLst/>
                <a:latin typeface="Calibri"/>
              </a:rPr>
              <a:t>High Chemical Stability</a:t>
            </a:r>
          </a:p>
          <a:p>
            <a:pPr defTabSz="457200" fontAlgn="auto">
              <a:spcAft>
                <a:spcPts val="0"/>
              </a:spcAft>
              <a:buFont typeface="Arial"/>
              <a:buChar char="•"/>
            </a:pPr>
            <a:r>
              <a:rPr lang="en-US" sz="2400" kern="1200" dirty="0" smtClean="0">
                <a:solidFill>
                  <a:prstClr val="black"/>
                </a:solidFill>
                <a:effectLst/>
                <a:latin typeface="Calibri"/>
              </a:rPr>
              <a:t>Applications</a:t>
            </a:r>
          </a:p>
          <a:p>
            <a:pPr lvl="1" defTabSz="457200" fontAlgn="auto">
              <a:spcAft>
                <a:spcPts val="0"/>
              </a:spcAft>
              <a:buFont typeface="Arial"/>
              <a:buChar char="•"/>
            </a:pPr>
            <a:r>
              <a:rPr lang="en-US" sz="2000" kern="1200" dirty="0" smtClean="0">
                <a:solidFill>
                  <a:prstClr val="black"/>
                </a:solidFill>
                <a:effectLst/>
                <a:latin typeface="Calibri"/>
              </a:rPr>
              <a:t>Reaction Media</a:t>
            </a:r>
          </a:p>
          <a:p>
            <a:pPr lvl="1" defTabSz="457200" fontAlgn="auto">
              <a:spcAft>
                <a:spcPts val="0"/>
              </a:spcAft>
              <a:buFont typeface="Arial"/>
              <a:buChar char="•"/>
            </a:pPr>
            <a:r>
              <a:rPr lang="en-US" sz="2000" kern="1200" dirty="0" smtClean="0">
                <a:solidFill>
                  <a:prstClr val="black"/>
                </a:solidFill>
                <a:effectLst/>
                <a:latin typeface="Calibri"/>
              </a:rPr>
              <a:t>Extraction</a:t>
            </a:r>
          </a:p>
          <a:p>
            <a:pPr lvl="1" defTabSz="457200" fontAlgn="auto">
              <a:spcAft>
                <a:spcPts val="0"/>
              </a:spcAft>
              <a:buFont typeface="Arial"/>
              <a:buChar char="•"/>
            </a:pPr>
            <a:r>
              <a:rPr lang="en-US" sz="2000" kern="1200" dirty="0" smtClean="0">
                <a:solidFill>
                  <a:prstClr val="black"/>
                </a:solidFill>
                <a:effectLst/>
                <a:latin typeface="Calibri"/>
              </a:rPr>
              <a:t>Lubricants</a:t>
            </a:r>
          </a:p>
          <a:p>
            <a:pPr lvl="1" defTabSz="457200" fontAlgn="auto">
              <a:spcAft>
                <a:spcPts val="0"/>
              </a:spcAft>
              <a:buFont typeface="Arial"/>
              <a:buChar char="•"/>
            </a:pPr>
            <a:r>
              <a:rPr lang="en-US" sz="2000" kern="1200" dirty="0" smtClean="0">
                <a:solidFill>
                  <a:prstClr val="black"/>
                </a:solidFill>
                <a:effectLst/>
                <a:latin typeface="Calibri"/>
              </a:rPr>
              <a:t>CO</a:t>
            </a:r>
            <a:r>
              <a:rPr lang="en-US" sz="2000" kern="1200" baseline="-25000" dirty="0" smtClean="0">
                <a:solidFill>
                  <a:prstClr val="black"/>
                </a:solidFill>
                <a:effectLst/>
                <a:latin typeface="Calibri"/>
              </a:rPr>
              <a:t>2</a:t>
            </a:r>
            <a:r>
              <a:rPr lang="en-US" sz="2000" kern="1200" dirty="0" smtClean="0">
                <a:solidFill>
                  <a:prstClr val="black"/>
                </a:solidFill>
                <a:effectLst/>
                <a:latin typeface="Calibri"/>
              </a:rPr>
              <a:t> Absorption</a:t>
            </a:r>
          </a:p>
          <a:p>
            <a:pPr>
              <a:buFont typeface="Arial"/>
              <a:buChar char="•"/>
            </a:pP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10" name="Object 3"/>
          <p:cNvPicPr>
            <a:picLocks noChangeArrowheads="1"/>
          </p:cNvPicPr>
          <p:nvPr/>
        </p:nvPicPr>
        <p:blipFill>
          <a:blip r:embed="rId4" cstate="print"/>
          <a:srcRect b="-7671"/>
          <a:stretch>
            <a:fillRect/>
          </a:stretch>
        </p:blipFill>
        <p:spPr bwMode="auto">
          <a:xfrm>
            <a:off x="4267200" y="1752600"/>
            <a:ext cx="4643171" cy="127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BMIM.bmp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0" t="26592" r="24393" b="29817"/>
          <a:stretch/>
        </p:blipFill>
        <p:spPr>
          <a:xfrm>
            <a:off x="5121834" y="3733800"/>
            <a:ext cx="1868475" cy="1523924"/>
          </a:xfrm>
          <a:prstGeom prst="rect">
            <a:avLst/>
          </a:prstGeom>
        </p:spPr>
      </p:pic>
      <p:pic>
        <p:nvPicPr>
          <p:cNvPr id="12" name="Picture 11" descr="PF6.bmp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3" t="22254" r="26181" b="21706"/>
          <a:stretch/>
        </p:blipFill>
        <p:spPr>
          <a:xfrm>
            <a:off x="7389091" y="4038600"/>
            <a:ext cx="697374" cy="8238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29400" y="38100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/>
              </a:rPr>
              <a:t>+</a:t>
            </a:r>
            <a:endParaRPr lang="en-US" b="1" dirty="0">
              <a:effectLst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62800" y="37338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/>
              </a:rPr>
              <a:t>-</a:t>
            </a:r>
            <a:endParaRPr lang="en-US" dirty="0">
              <a:effectLst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F3F6E-E534-417D-B2D8-9407E021726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343400" y="5410200"/>
            <a:ext cx="4572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effectLst/>
                <a:latin typeface="+mj-lt"/>
                <a:cs typeface="Calibri"/>
              </a:rPr>
              <a:t>1-butyl-3</a:t>
            </a:r>
            <a:r>
              <a:rPr lang="en-US" sz="1600" dirty="0" smtClean="0">
                <a:effectLst/>
                <a:latin typeface="+mj-lt"/>
                <a:cs typeface="Calibri"/>
              </a:rPr>
              <a:t>-methylimidazolium </a:t>
            </a:r>
            <a:r>
              <a:rPr lang="en-US" sz="1600" dirty="0">
                <a:effectLst/>
                <a:latin typeface="+mj-lt"/>
                <a:cs typeface="Calibri"/>
              </a:rPr>
              <a:t>hexafluorophosphate </a:t>
            </a:r>
            <a:r>
              <a:rPr lang="en-US" sz="1600" dirty="0" smtClean="0">
                <a:effectLst/>
                <a:latin typeface="+mj-lt"/>
                <a:cs typeface="Calibri"/>
              </a:rPr>
              <a:t>[</a:t>
            </a:r>
            <a:r>
              <a:rPr lang="en-US" sz="1600" dirty="0">
                <a:effectLst/>
                <a:latin typeface="+mj-lt"/>
                <a:cs typeface="Calibri"/>
              </a:rPr>
              <a:t>BMIM][PF</a:t>
            </a:r>
            <a:r>
              <a:rPr lang="en-US" sz="1600" baseline="-25000" dirty="0">
                <a:effectLst/>
                <a:latin typeface="+mj-lt"/>
                <a:cs typeface="Calibri"/>
              </a:rPr>
              <a:t>6</a:t>
            </a:r>
            <a:r>
              <a:rPr lang="en-US" sz="1600" dirty="0">
                <a:effectLst/>
                <a:latin typeface="+mj-lt"/>
                <a:cs typeface="Calibri"/>
              </a:rPr>
              <a:t>]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1026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76200" y="76200"/>
            <a:ext cx="8991600" cy="6705600"/>
            <a:chOff x="48" y="48"/>
            <a:chExt cx="5664" cy="4224"/>
          </a:xfrm>
        </p:grpSpPr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48" y="48"/>
              <a:ext cx="5376" cy="48"/>
            </a:xfrm>
            <a:prstGeom prst="rect">
              <a:avLst/>
            </a:prstGeom>
            <a:gradFill rotWithShape="1">
              <a:gsLst>
                <a:gs pos="0">
                  <a:srgbClr val="990033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effectLst/>
                <a:latin typeface="Calibri"/>
                <a:ea typeface="宋体" pitchFamily="2" charset="-122"/>
              </a:endParaRPr>
            </a:p>
          </p:txBody>
        </p:sp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 rot="5400000">
              <a:off x="-1032" y="1128"/>
              <a:ext cx="2208" cy="48"/>
            </a:xfrm>
            <a:prstGeom prst="rect">
              <a:avLst/>
            </a:prstGeom>
            <a:gradFill rotWithShape="1">
              <a:gsLst>
                <a:gs pos="0">
                  <a:srgbClr val="99003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effectLst/>
                <a:latin typeface="Calibri"/>
                <a:ea typeface="宋体" pitchFamily="2" charset="-122"/>
              </a:endParaRP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 rot="10800000">
              <a:off x="336" y="4224"/>
              <a:ext cx="5376" cy="48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effectLst/>
                <a:latin typeface="Calibri"/>
                <a:ea typeface="宋体" pitchFamily="2" charset="-122"/>
              </a:endParaRPr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 rot="-5400000">
              <a:off x="4584" y="3144"/>
              <a:ext cx="2208" cy="48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effectLst/>
                <a:latin typeface="Calibri"/>
                <a:ea typeface="宋体" pitchFamily="2" charset="-122"/>
              </a:endParaRPr>
            </a:p>
          </p:txBody>
        </p:sp>
      </p:grpSp>
      <p:pic>
        <p:nvPicPr>
          <p:cNvPr id="15" name="Picture 9" descr="ASU%20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019800"/>
            <a:ext cx="14478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3200" b="1" dirty="0" smtClean="0">
                <a:effectLst/>
                <a:latin typeface="Calibri"/>
                <a:cs typeface="Calibri"/>
              </a:rPr>
              <a:t>Oil-in-Ionic Liquid Pickering Emulsions</a:t>
            </a:r>
            <a:endParaRPr lang="en-US" sz="3200" b="1" dirty="0">
              <a:effectLst/>
              <a:latin typeface="Calibri"/>
              <a:cs typeface="Calibri"/>
            </a:endParaRPr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4953000" y="1219200"/>
            <a:ext cx="3886200" cy="5257800"/>
          </a:xfrm>
          <a:prstGeom prst="rect">
            <a:avLst/>
          </a:prstGeom>
          <a:noFill/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effectLst/>
                <a:latin typeface="Calibri"/>
                <a:cs typeface="Calibri"/>
              </a:rPr>
              <a:t>S-PS</a:t>
            </a:r>
            <a:r>
              <a:rPr lang="en-US" sz="2400" dirty="0" smtClean="0">
                <a:effectLst/>
                <a:latin typeface="Calibri"/>
                <a:cs typeface="Calibri"/>
              </a:rPr>
              <a:t>, </a:t>
            </a:r>
            <a:r>
              <a:rPr lang="en-US" sz="2400" dirty="0" smtClean="0">
                <a:solidFill>
                  <a:srgbClr val="FF0000"/>
                </a:solidFill>
                <a:effectLst/>
                <a:latin typeface="Calibri"/>
                <a:cs typeface="Calibri"/>
              </a:rPr>
              <a:t>C-PS</a:t>
            </a:r>
            <a:r>
              <a:rPr lang="en-US" sz="2400" dirty="0" smtClean="0">
                <a:effectLst/>
                <a:latin typeface="Calibri"/>
                <a:cs typeface="Calibri"/>
              </a:rPr>
              <a:t>, and </a:t>
            </a:r>
            <a:r>
              <a:rPr lang="en-US" sz="2400" dirty="0" smtClean="0">
                <a:solidFill>
                  <a:srgbClr val="008000"/>
                </a:solidFill>
                <a:effectLst/>
                <a:latin typeface="Calibri"/>
                <a:cs typeface="Calibri"/>
              </a:rPr>
              <a:t>AS-PS 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result in highly </a:t>
            </a:r>
            <a:r>
              <a:rPr lang="en-US" sz="240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b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ridged systems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Particles bridge oil droplets across ultrathin layer of IL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Particles not found at the IL-oil interfaces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>
                <a:solidFill>
                  <a:srgbClr val="008000"/>
                </a:solidFill>
                <a:effectLst/>
                <a:cs typeface="Calibri"/>
              </a:rPr>
              <a:t>A-PS </a:t>
            </a:r>
            <a:r>
              <a:rPr lang="en-US" sz="2400" dirty="0" smtClean="0">
                <a:solidFill>
                  <a:srgbClr val="000000"/>
                </a:solidFill>
                <a:effectLst/>
                <a:cs typeface="Calibri"/>
              </a:rPr>
              <a:t>results </a:t>
            </a:r>
            <a:r>
              <a:rPr lang="en-US" sz="2400" dirty="0">
                <a:solidFill>
                  <a:srgbClr val="000000"/>
                </a:solidFill>
                <a:effectLst/>
                <a:cs typeface="Calibri"/>
              </a:rPr>
              <a:t>in low bridging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effectLst/>
                <a:cs typeface="Calibri"/>
              </a:rPr>
              <a:t>Only 2 or 3 droplets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effectLst/>
                <a:cs typeface="Calibri"/>
              </a:rPr>
              <a:t>More droplet coverage </a:t>
            </a:r>
            <a:r>
              <a:rPr lang="en-US" sz="2000" dirty="0" smtClean="0">
                <a:solidFill>
                  <a:srgbClr val="000000"/>
                </a:solidFill>
                <a:effectLst/>
                <a:cs typeface="Calibri"/>
              </a:rPr>
              <a:t>overall</a:t>
            </a:r>
            <a:endParaRPr lang="en-US" sz="2000" dirty="0">
              <a:solidFill>
                <a:srgbClr val="000000"/>
              </a:solidFill>
              <a:effectLst/>
              <a:cs typeface="Calibri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F3F6E-E534-417D-B2D8-9407E021726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676400" y="6138446"/>
            <a:ext cx="548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effectLst/>
                <a:latin typeface="Calibri"/>
                <a:cs typeface="Calibri"/>
              </a:rPr>
              <a:t>E. Walker, D. Frost, and L. Dai., </a:t>
            </a:r>
            <a:r>
              <a:rPr lang="en-US" sz="1600" i="1" dirty="0" smtClean="0">
                <a:effectLst/>
                <a:latin typeface="Calibri"/>
                <a:cs typeface="Calibri"/>
              </a:rPr>
              <a:t>JCIS</a:t>
            </a:r>
            <a:r>
              <a:rPr lang="en-US" sz="1600" dirty="0" smtClean="0">
                <a:effectLst/>
                <a:latin typeface="Calibri"/>
                <a:cs typeface="Calibri"/>
              </a:rPr>
              <a:t>,</a:t>
            </a:r>
            <a:r>
              <a:rPr lang="en-US" sz="1600" i="1" dirty="0" smtClean="0">
                <a:effectLst/>
                <a:latin typeface="Calibri"/>
                <a:cs typeface="Calibri"/>
              </a:rPr>
              <a:t> </a:t>
            </a:r>
            <a:r>
              <a:rPr lang="en-US" sz="1600" b="1" dirty="0" smtClean="0">
                <a:effectLst/>
                <a:latin typeface="Calibri"/>
                <a:cs typeface="Calibri"/>
              </a:rPr>
              <a:t>2011</a:t>
            </a:r>
            <a:r>
              <a:rPr lang="en-US" sz="1600" dirty="0" smtClean="0">
                <a:effectLst/>
                <a:latin typeface="Calibri"/>
                <a:cs typeface="Calibri"/>
              </a:rPr>
              <a:t>, 363, 307.</a:t>
            </a:r>
            <a:endParaRPr lang="en-US" sz="1600" b="1" dirty="0" smtClean="0">
              <a:effectLst/>
              <a:latin typeface="Calibri"/>
              <a:cs typeface="Calibri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457200" y="1219200"/>
            <a:ext cx="4419600" cy="4502260"/>
            <a:chOff x="4267200" y="1219200"/>
            <a:chExt cx="4299954" cy="4502260"/>
          </a:xfrm>
        </p:grpSpPr>
        <p:grpSp>
          <p:nvGrpSpPr>
            <p:cNvPr id="26" name="Group 25"/>
            <p:cNvGrpSpPr/>
            <p:nvPr/>
          </p:nvGrpSpPr>
          <p:grpSpPr>
            <a:xfrm>
              <a:off x="4267200" y="1219200"/>
              <a:ext cx="4299954" cy="4502260"/>
              <a:chOff x="4267200" y="1073860"/>
              <a:chExt cx="4299954" cy="4502260"/>
            </a:xfrm>
          </p:grpSpPr>
          <p:pic>
            <p:nvPicPr>
              <p:cNvPr id="17" name="Picture 16" descr="Image017.ti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7359" y="1073861"/>
                <a:ext cx="2149818" cy="2251046"/>
              </a:xfrm>
              <a:prstGeom prst="rect">
                <a:avLst/>
              </a:prstGeom>
            </p:spPr>
          </p:pic>
          <p:pic>
            <p:nvPicPr>
              <p:cNvPr id="18" name="Picture 17" descr="Image026.tif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7200" y="3324907"/>
                <a:ext cx="2149977" cy="2251213"/>
              </a:xfrm>
              <a:prstGeom prst="rect">
                <a:avLst/>
              </a:prstGeom>
            </p:spPr>
          </p:pic>
          <p:pic>
            <p:nvPicPr>
              <p:cNvPr id="19" name="Picture 18" descr="Image028.tif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17177" y="1073860"/>
                <a:ext cx="2149818" cy="2251046"/>
              </a:xfrm>
              <a:prstGeom prst="rect">
                <a:avLst/>
              </a:prstGeom>
            </p:spPr>
          </p:pic>
          <p:pic>
            <p:nvPicPr>
              <p:cNvPr id="20" name="Picture 19" descr="21 APS V20 in PF6_Image007.tif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17177" y="3324907"/>
                <a:ext cx="2149977" cy="2251213"/>
              </a:xfrm>
              <a:prstGeom prst="rect">
                <a:avLst/>
              </a:prstGeom>
            </p:spPr>
          </p:pic>
        </p:grpSp>
        <p:pic>
          <p:nvPicPr>
            <p:cNvPr id="31" name="Picture 30" descr="Image028.tif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498" t="96051" r="459" b="417"/>
            <a:stretch/>
          </p:blipFill>
          <p:spPr>
            <a:xfrm>
              <a:off x="8339328" y="5641848"/>
              <a:ext cx="215900" cy="79502"/>
            </a:xfrm>
            <a:prstGeom prst="rect">
              <a:avLst/>
            </a:prstGeom>
          </p:spPr>
        </p:pic>
      </p:grpSp>
      <p:sp>
        <p:nvSpPr>
          <p:cNvPr id="22" name="Rectangle 21"/>
          <p:cNvSpPr/>
          <p:nvPr/>
        </p:nvSpPr>
        <p:spPr>
          <a:xfrm>
            <a:off x="2667000" y="1219200"/>
            <a:ext cx="6607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  <a:effectLst/>
                <a:latin typeface="Calibri"/>
                <a:cs typeface="Calibri"/>
              </a:rPr>
              <a:t>AS-PS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1219200"/>
            <a:ext cx="5437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effectLst/>
                <a:latin typeface="Calibri"/>
                <a:cs typeface="Calibri"/>
              </a:rPr>
              <a:t>S-PS</a:t>
            </a:r>
            <a:endParaRPr lang="en-US" sz="1600" dirty="0"/>
          </a:p>
        </p:txBody>
      </p:sp>
      <p:sp>
        <p:nvSpPr>
          <p:cNvPr id="24" name="Rectangle 23"/>
          <p:cNvSpPr/>
          <p:nvPr/>
        </p:nvSpPr>
        <p:spPr>
          <a:xfrm>
            <a:off x="2667000" y="3429000"/>
            <a:ext cx="5664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  <a:effectLst/>
                <a:latin typeface="Calibri"/>
                <a:cs typeface="Calibri"/>
              </a:rPr>
              <a:t>A-PS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0488" y="3429000"/>
            <a:ext cx="5571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effectLst/>
                <a:latin typeface="Calibri"/>
                <a:cs typeface="Calibri"/>
              </a:rPr>
              <a:t>C-</a:t>
            </a:r>
            <a:r>
              <a:rPr lang="en-US" sz="1600" dirty="0">
                <a:solidFill>
                  <a:srgbClr val="FF0000"/>
                </a:solidFill>
                <a:effectLst/>
                <a:latin typeface="Calibri"/>
                <a:cs typeface="Calibri"/>
              </a:rPr>
              <a:t>PS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79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76200" y="76200"/>
            <a:ext cx="8991600" cy="6705600"/>
            <a:chOff x="48" y="48"/>
            <a:chExt cx="5664" cy="4224"/>
          </a:xfrm>
        </p:grpSpPr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48" y="48"/>
              <a:ext cx="5376" cy="48"/>
            </a:xfrm>
            <a:prstGeom prst="rect">
              <a:avLst/>
            </a:prstGeom>
            <a:gradFill rotWithShape="1">
              <a:gsLst>
                <a:gs pos="0">
                  <a:srgbClr val="990033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effectLst/>
                <a:latin typeface="Calibri"/>
                <a:ea typeface="宋体" pitchFamily="2" charset="-122"/>
              </a:endParaRPr>
            </a:p>
          </p:txBody>
        </p:sp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 rot="5400000">
              <a:off x="-1032" y="1128"/>
              <a:ext cx="2208" cy="48"/>
            </a:xfrm>
            <a:prstGeom prst="rect">
              <a:avLst/>
            </a:prstGeom>
            <a:gradFill rotWithShape="1">
              <a:gsLst>
                <a:gs pos="0">
                  <a:srgbClr val="99003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effectLst/>
                <a:latin typeface="Calibri"/>
                <a:ea typeface="宋体" pitchFamily="2" charset="-122"/>
              </a:endParaRP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 rot="10800000">
              <a:off x="336" y="4224"/>
              <a:ext cx="5376" cy="48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effectLst/>
                <a:latin typeface="Calibri"/>
                <a:ea typeface="宋体" pitchFamily="2" charset="-122"/>
              </a:endParaRPr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 rot="-5400000">
              <a:off x="4584" y="3144"/>
              <a:ext cx="2208" cy="48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effectLst/>
                <a:latin typeface="Calibri"/>
                <a:ea typeface="宋体" pitchFamily="2" charset="-122"/>
              </a:endParaRPr>
            </a:p>
          </p:txBody>
        </p:sp>
      </p:grpSp>
      <p:pic>
        <p:nvPicPr>
          <p:cNvPr id="15" name="Picture 9" descr="ASU%20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019800"/>
            <a:ext cx="14478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3200" b="1" dirty="0" smtClean="0">
                <a:effectLst/>
                <a:latin typeface="Calibri"/>
                <a:cs typeface="Calibri"/>
              </a:rPr>
              <a:t>Droplet and Emulsion Stability</a:t>
            </a:r>
            <a:endParaRPr lang="en-US" sz="3200" b="1" dirty="0">
              <a:effectLst/>
              <a:latin typeface="Calibri"/>
              <a:cs typeface="Calibri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F3F6E-E534-417D-B2D8-9407E021726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33" name="Content Placeholder 3"/>
          <p:cNvSpPr txBox="1">
            <a:spLocks/>
          </p:cNvSpPr>
          <p:nvPr/>
        </p:nvSpPr>
        <p:spPr>
          <a:xfrm>
            <a:off x="457200" y="1219200"/>
            <a:ext cx="3276600" cy="459061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457200" fontAlgn="auto"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effectLst/>
              </a:rPr>
              <a:t>Bridging Distresses Overall Stability</a:t>
            </a:r>
          </a:p>
          <a:p>
            <a:pPr lvl="1" defTabSz="457200" fontAlgn="auto"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effectLst/>
              </a:rPr>
              <a:t>With particles: stable for 2.5 </a:t>
            </a:r>
            <a:r>
              <a:rPr lang="en-US" sz="2000" dirty="0" err="1" smtClean="0">
                <a:solidFill>
                  <a:prstClr val="black"/>
                </a:solidFill>
                <a:effectLst/>
              </a:rPr>
              <a:t>hr</a:t>
            </a:r>
            <a:endParaRPr lang="en-US" sz="2000" dirty="0" smtClean="0">
              <a:solidFill>
                <a:prstClr val="black"/>
              </a:solidFill>
              <a:effectLst/>
            </a:endParaRPr>
          </a:p>
          <a:p>
            <a:pPr lvl="1" defTabSz="457200" fontAlgn="auto"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effectLst/>
              </a:rPr>
              <a:t>Without particles: stable for 23.5 </a:t>
            </a:r>
            <a:r>
              <a:rPr lang="en-US" sz="2000" dirty="0" err="1" smtClean="0">
                <a:solidFill>
                  <a:prstClr val="black"/>
                </a:solidFill>
                <a:effectLst/>
              </a:rPr>
              <a:t>hr</a:t>
            </a:r>
            <a:endParaRPr lang="en-US" sz="2000" dirty="0" smtClean="0">
              <a:solidFill>
                <a:prstClr val="black"/>
              </a:solidFill>
              <a:effectLst/>
            </a:endParaRPr>
          </a:p>
          <a:p>
            <a:pPr defTabSz="457200" fontAlgn="auto">
              <a:spcAft>
                <a:spcPts val="0"/>
              </a:spcAft>
              <a:buFont typeface="Arial"/>
              <a:buChar char="•"/>
            </a:pPr>
            <a:r>
              <a:rPr lang="en-US" sz="2400" kern="1200" dirty="0" smtClean="0">
                <a:solidFill>
                  <a:prstClr val="black"/>
                </a:solidFill>
                <a:effectLst/>
                <a:latin typeface="Calibri"/>
              </a:rPr>
              <a:t>Buoyancy Effects</a:t>
            </a:r>
          </a:p>
          <a:p>
            <a:pPr lvl="1" defTabSz="457200" fontAlgn="auto">
              <a:spcAft>
                <a:spcPts val="0"/>
              </a:spcAft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effectLst/>
                <a:latin typeface="Calibri"/>
              </a:rPr>
              <a:t>Particles act as creaming agents</a:t>
            </a:r>
          </a:p>
          <a:p>
            <a:pPr defTabSz="457200" fontAlgn="auto">
              <a:spcAft>
                <a:spcPts val="0"/>
              </a:spcAft>
              <a:buFont typeface="Arial"/>
              <a:buChar char="•"/>
            </a:pPr>
            <a:r>
              <a:rPr lang="en-US" sz="2400" kern="1200" dirty="0" smtClean="0">
                <a:solidFill>
                  <a:prstClr val="black"/>
                </a:solidFill>
                <a:effectLst/>
                <a:latin typeface="Calibri"/>
              </a:rPr>
              <a:t>Cream layer stable for &gt; 60 days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/>
          <a:srcRect l="22325" t="53292" r="21329" b="16885"/>
          <a:stretch/>
        </p:blipFill>
        <p:spPr>
          <a:xfrm>
            <a:off x="4181475" y="1270000"/>
            <a:ext cx="4124326" cy="218757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114800" y="3457096"/>
            <a:ext cx="4191964" cy="276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effectLst/>
                <a:latin typeface="Calibri"/>
              </a:rPr>
              <a:t>(</a:t>
            </a:r>
            <a:r>
              <a:rPr lang="en-US" sz="1200" dirty="0">
                <a:solidFill>
                  <a:prstClr val="black"/>
                </a:solidFill>
                <a:effectLst/>
                <a:latin typeface="Calibri"/>
              </a:rPr>
              <a:t>a) t = 0, (b) t = 2.5 </a:t>
            </a:r>
            <a:r>
              <a:rPr lang="en-US" sz="1200" dirty="0" err="1">
                <a:solidFill>
                  <a:prstClr val="black"/>
                </a:solidFill>
                <a:effectLst/>
                <a:latin typeface="Calibri"/>
              </a:rPr>
              <a:t>hr</a:t>
            </a:r>
            <a:r>
              <a:rPr lang="en-US" sz="1200" dirty="0">
                <a:solidFill>
                  <a:prstClr val="black"/>
                </a:solidFill>
                <a:effectLst/>
                <a:latin typeface="Calibri"/>
              </a:rPr>
              <a:t>, (c) t = 6.5 </a:t>
            </a:r>
            <a:r>
              <a:rPr lang="en-US" sz="1200" dirty="0" err="1">
                <a:solidFill>
                  <a:prstClr val="black"/>
                </a:solidFill>
                <a:effectLst/>
                <a:latin typeface="Calibri"/>
              </a:rPr>
              <a:t>hr</a:t>
            </a:r>
            <a:r>
              <a:rPr lang="en-US" sz="1200" dirty="0">
                <a:solidFill>
                  <a:prstClr val="black"/>
                </a:solidFill>
                <a:effectLst/>
                <a:latin typeface="Calibri"/>
              </a:rPr>
              <a:t>, (d) t = 23.5 </a:t>
            </a:r>
            <a:r>
              <a:rPr lang="en-US" sz="1200" dirty="0" err="1">
                <a:solidFill>
                  <a:prstClr val="black"/>
                </a:solidFill>
                <a:effectLst/>
                <a:latin typeface="Calibri"/>
              </a:rPr>
              <a:t>hr</a:t>
            </a:r>
            <a:endParaRPr lang="en-US" sz="1200" dirty="0">
              <a:solidFill>
                <a:prstClr val="black"/>
              </a:solidFill>
              <a:effectLst/>
              <a:latin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191000" y="4038600"/>
            <a:ext cx="4114800" cy="2319754"/>
            <a:chOff x="4191000" y="4038600"/>
            <a:chExt cx="4114800" cy="2319754"/>
          </a:xfrm>
        </p:grpSpPr>
        <p:grpSp>
          <p:nvGrpSpPr>
            <p:cNvPr id="17" name="Group 16"/>
            <p:cNvGrpSpPr/>
            <p:nvPr/>
          </p:nvGrpSpPr>
          <p:grpSpPr>
            <a:xfrm>
              <a:off x="4191000" y="4038600"/>
              <a:ext cx="4114800" cy="1981200"/>
              <a:chOff x="1547304" y="1701400"/>
              <a:chExt cx="5554594" cy="3101754"/>
            </a:xfrm>
          </p:grpSpPr>
          <p:pic>
            <p:nvPicPr>
              <p:cNvPr id="18" name="Picture 17" descr="Image003Snapshot4.tif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4601" y="1701400"/>
                <a:ext cx="2777297" cy="3101754"/>
              </a:xfrm>
              <a:prstGeom prst="rect">
                <a:avLst/>
              </a:prstGeom>
            </p:spPr>
          </p:pic>
          <p:pic>
            <p:nvPicPr>
              <p:cNvPr id="19" name="Picture 18" descr="Image003Snapshot3.tif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7304" y="1701400"/>
                <a:ext cx="2777297" cy="3101754"/>
              </a:xfrm>
              <a:prstGeom prst="rect">
                <a:avLst/>
              </a:prstGeom>
            </p:spPr>
          </p:pic>
        </p:grpSp>
        <p:sp>
          <p:nvSpPr>
            <p:cNvPr id="20" name="Rectangle 19"/>
            <p:cNvSpPr/>
            <p:nvPr/>
          </p:nvSpPr>
          <p:spPr>
            <a:xfrm>
              <a:off x="4868541" y="6019800"/>
              <a:ext cx="269386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  <a:effectLst/>
                  <a:latin typeface="Calibri"/>
                  <a:cs typeface="Calibri"/>
                </a:rPr>
                <a:t>S-</a:t>
              </a:r>
              <a:r>
                <a:rPr lang="en-US" sz="1600" dirty="0" smtClean="0">
                  <a:solidFill>
                    <a:srgbClr val="0000FF"/>
                  </a:solidFill>
                  <a:effectLst/>
                  <a:latin typeface="Calibri"/>
                  <a:cs typeface="Calibri"/>
                </a:rPr>
                <a:t>PS </a:t>
              </a:r>
              <a:r>
                <a:rPr lang="en-US" sz="1600" dirty="0" smtClean="0">
                  <a:effectLst/>
                  <a:latin typeface="Calibri"/>
                  <a:cs typeface="Calibri"/>
                </a:rPr>
                <a:t>cream layer after 60 days</a:t>
              </a:r>
              <a:endParaRPr lang="en-US" sz="1600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4191000" y="1828800"/>
            <a:ext cx="21339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effectLst/>
                <a:latin typeface="Calibri"/>
              </a:rPr>
              <a:t>S-</a:t>
            </a:r>
            <a:r>
              <a:rPr lang="en-US" sz="1200" dirty="0" smtClean="0">
                <a:solidFill>
                  <a:prstClr val="black"/>
                </a:solidFill>
                <a:effectLst/>
                <a:latin typeface="Calibri"/>
              </a:rPr>
              <a:t>PS   AS</a:t>
            </a:r>
            <a:r>
              <a:rPr lang="en-US" sz="1200" dirty="0">
                <a:solidFill>
                  <a:prstClr val="black"/>
                </a:solidFill>
                <a:effectLst/>
                <a:latin typeface="Calibri"/>
              </a:rPr>
              <a:t>-</a:t>
            </a:r>
            <a:r>
              <a:rPr lang="en-US" sz="1200" dirty="0" smtClean="0">
                <a:solidFill>
                  <a:prstClr val="black"/>
                </a:solidFill>
                <a:effectLst/>
                <a:latin typeface="Calibri"/>
              </a:rPr>
              <a:t>PS  C</a:t>
            </a:r>
            <a:r>
              <a:rPr lang="en-US" sz="1200" dirty="0">
                <a:solidFill>
                  <a:prstClr val="black"/>
                </a:solidFill>
                <a:effectLst/>
                <a:latin typeface="Calibri"/>
              </a:rPr>
              <a:t>-</a:t>
            </a:r>
            <a:r>
              <a:rPr lang="en-US" sz="1200" dirty="0" smtClean="0">
                <a:solidFill>
                  <a:prstClr val="black"/>
                </a:solidFill>
                <a:effectLst/>
                <a:latin typeface="Calibri"/>
              </a:rPr>
              <a:t>PS    A</a:t>
            </a:r>
            <a:r>
              <a:rPr lang="en-US" sz="1200" dirty="0">
                <a:solidFill>
                  <a:prstClr val="black"/>
                </a:solidFill>
                <a:effectLst/>
                <a:latin typeface="Calibri"/>
              </a:rPr>
              <a:t>-</a:t>
            </a:r>
            <a:r>
              <a:rPr lang="en-US" sz="1200" dirty="0" smtClean="0">
                <a:solidFill>
                  <a:prstClr val="black"/>
                </a:solidFill>
                <a:effectLst/>
                <a:latin typeface="Calibri"/>
              </a:rPr>
              <a:t>PS   None </a:t>
            </a:r>
            <a:endParaRPr lang="en-US" sz="1200" dirty="0">
              <a:solidFill>
                <a:prstClr val="black"/>
              </a:solidFill>
              <a:effectLst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305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76200" y="76200"/>
            <a:ext cx="8991600" cy="6705600"/>
            <a:chOff x="48" y="48"/>
            <a:chExt cx="5664" cy="4224"/>
          </a:xfrm>
        </p:grpSpPr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48" y="48"/>
              <a:ext cx="5376" cy="48"/>
            </a:xfrm>
            <a:prstGeom prst="rect">
              <a:avLst/>
            </a:prstGeom>
            <a:gradFill rotWithShape="1">
              <a:gsLst>
                <a:gs pos="0">
                  <a:srgbClr val="990033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effectLst/>
                <a:latin typeface="Calibri"/>
                <a:ea typeface="宋体" pitchFamily="2" charset="-122"/>
              </a:endParaRPr>
            </a:p>
          </p:txBody>
        </p:sp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 rot="5400000">
              <a:off x="-1032" y="1128"/>
              <a:ext cx="2208" cy="48"/>
            </a:xfrm>
            <a:prstGeom prst="rect">
              <a:avLst/>
            </a:prstGeom>
            <a:gradFill rotWithShape="1">
              <a:gsLst>
                <a:gs pos="0">
                  <a:srgbClr val="99003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effectLst/>
                <a:latin typeface="Calibri"/>
                <a:ea typeface="宋体" pitchFamily="2" charset="-122"/>
              </a:endParaRP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 rot="10800000">
              <a:off x="336" y="4224"/>
              <a:ext cx="5376" cy="48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effectLst/>
                <a:latin typeface="Calibri"/>
                <a:ea typeface="宋体" pitchFamily="2" charset="-122"/>
              </a:endParaRPr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 rot="-5400000">
              <a:off x="4584" y="3144"/>
              <a:ext cx="2208" cy="48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dirty="0">
                <a:effectLst/>
                <a:latin typeface="Calibri"/>
                <a:ea typeface="宋体" pitchFamily="2" charset="-122"/>
              </a:endParaRPr>
            </a:p>
          </p:txBody>
        </p:sp>
      </p:grpSp>
      <p:pic>
        <p:nvPicPr>
          <p:cNvPr id="15" name="Picture 9" descr="ASU%20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6019800"/>
            <a:ext cx="14478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3200" b="1" dirty="0" smtClean="0">
                <a:effectLst/>
                <a:latin typeface="Calibri"/>
                <a:cs typeface="Calibri"/>
              </a:rPr>
              <a:t>Particle Dynamics</a:t>
            </a:r>
            <a:endParaRPr lang="en-US" sz="3200" b="1" dirty="0">
              <a:effectLst/>
              <a:latin typeface="Calibri"/>
              <a:cs typeface="Calibri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F3F6E-E534-417D-B2D8-9407E021726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pSp>
        <p:nvGrpSpPr>
          <p:cNvPr id="61" name="Group 60"/>
          <p:cNvGrpSpPr/>
          <p:nvPr/>
        </p:nvGrpSpPr>
        <p:grpSpPr>
          <a:xfrm>
            <a:off x="2286000" y="1219200"/>
            <a:ext cx="4649363" cy="4762072"/>
            <a:chOff x="1498469" y="0"/>
            <a:chExt cx="6983134" cy="6858000"/>
          </a:xfrm>
        </p:grpSpPr>
        <p:grpSp>
          <p:nvGrpSpPr>
            <p:cNvPr id="62" name="Group 61"/>
            <p:cNvGrpSpPr/>
            <p:nvPr/>
          </p:nvGrpSpPr>
          <p:grpSpPr>
            <a:xfrm>
              <a:off x="1498469" y="0"/>
              <a:ext cx="6796028" cy="6858000"/>
              <a:chOff x="419100" y="0"/>
              <a:chExt cx="4216400" cy="4165600"/>
            </a:xfrm>
          </p:grpSpPr>
          <p:pic>
            <p:nvPicPr>
              <p:cNvPr id="74" name="Picture 73" descr="Series003Snapshot5.tif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381" r="50595" b="23810"/>
              <a:stretch/>
            </p:blipFill>
            <p:spPr>
              <a:xfrm>
                <a:off x="419100" y="0"/>
                <a:ext cx="2108200" cy="2082800"/>
              </a:xfrm>
              <a:prstGeom prst="rect">
                <a:avLst/>
              </a:prstGeom>
            </p:spPr>
          </p:pic>
          <p:pic>
            <p:nvPicPr>
              <p:cNvPr id="75" name="Picture 74" descr="Series003Snapshot6.tif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381" r="50595" b="23810"/>
              <a:stretch/>
            </p:blipFill>
            <p:spPr>
              <a:xfrm>
                <a:off x="2527300" y="0"/>
                <a:ext cx="2108200" cy="2082800"/>
              </a:xfrm>
              <a:prstGeom prst="rect">
                <a:avLst/>
              </a:prstGeom>
            </p:spPr>
          </p:pic>
          <p:pic>
            <p:nvPicPr>
              <p:cNvPr id="76" name="Picture 75" descr="Series003Snapshot7.tif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381" r="50595" b="23810"/>
              <a:stretch/>
            </p:blipFill>
            <p:spPr>
              <a:xfrm>
                <a:off x="419100" y="2082800"/>
                <a:ext cx="2108200" cy="2082800"/>
              </a:xfrm>
              <a:prstGeom prst="rect">
                <a:avLst/>
              </a:prstGeom>
            </p:spPr>
          </p:pic>
          <p:pic>
            <p:nvPicPr>
              <p:cNvPr id="77" name="Picture 76" descr="Series003Snapshot8.tif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382" r="50595" b="23809"/>
              <a:stretch/>
            </p:blipFill>
            <p:spPr>
              <a:xfrm>
                <a:off x="2527300" y="2082800"/>
                <a:ext cx="2108200" cy="2082800"/>
              </a:xfrm>
              <a:prstGeom prst="rect">
                <a:avLst/>
              </a:prstGeom>
            </p:spPr>
          </p:pic>
        </p:grpSp>
        <p:sp>
          <p:nvSpPr>
            <p:cNvPr id="63" name="TextBox 62"/>
            <p:cNvSpPr txBox="1"/>
            <p:nvPr/>
          </p:nvSpPr>
          <p:spPr>
            <a:xfrm>
              <a:off x="3709963" y="144819"/>
              <a:ext cx="1186520" cy="354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effectLst/>
                  <a:latin typeface="Calibri"/>
                </a:rPr>
                <a:t>t = 0 min</a:t>
              </a:r>
              <a:endParaRPr lang="en-US" sz="1000" dirty="0">
                <a:effectLst/>
                <a:latin typeface="Calibri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7106469" y="109738"/>
              <a:ext cx="1310354" cy="354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effectLst/>
                  <a:latin typeface="Calibri"/>
                </a:rPr>
                <a:t>t</a:t>
              </a:r>
              <a:r>
                <a:rPr lang="en-US" sz="1000" dirty="0" smtClean="0">
                  <a:effectLst/>
                  <a:latin typeface="Calibri"/>
                </a:rPr>
                <a:t> = 5 min</a:t>
              </a:r>
              <a:endParaRPr lang="en-US" sz="1000" dirty="0">
                <a:effectLst/>
                <a:latin typeface="Calibri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09963" y="3761728"/>
              <a:ext cx="1186520" cy="354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effectLst/>
                  <a:latin typeface="Calibri"/>
                </a:rPr>
                <a:t>t = 10 min</a:t>
              </a:r>
              <a:endParaRPr lang="en-US" sz="1000" dirty="0">
                <a:effectLst/>
                <a:latin typeface="Calibri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171249" y="3761728"/>
              <a:ext cx="1310354" cy="354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effectLst/>
                  <a:latin typeface="Calibri"/>
                </a:rPr>
                <a:t>t</a:t>
              </a:r>
              <a:r>
                <a:rPr lang="en-US" sz="1000" dirty="0" smtClean="0">
                  <a:effectLst/>
                  <a:latin typeface="Calibri"/>
                </a:rPr>
                <a:t> = 13 min</a:t>
              </a:r>
              <a:endParaRPr lang="en-US" sz="1000" dirty="0">
                <a:effectLst/>
                <a:latin typeface="Calibri"/>
              </a:endParaRPr>
            </a:p>
          </p:txBody>
        </p:sp>
        <p:sp>
          <p:nvSpPr>
            <p:cNvPr id="67" name="Donut 66"/>
            <p:cNvSpPr/>
            <p:nvPr/>
          </p:nvSpPr>
          <p:spPr>
            <a:xfrm>
              <a:off x="3208616" y="517020"/>
              <a:ext cx="311949" cy="299062"/>
            </a:xfrm>
            <a:prstGeom prst="donut">
              <a:avLst>
                <a:gd name="adj" fmla="val 1100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8" name="Donut 67"/>
            <p:cNvSpPr/>
            <p:nvPr/>
          </p:nvSpPr>
          <p:spPr>
            <a:xfrm>
              <a:off x="6447081" y="370358"/>
              <a:ext cx="311949" cy="299062"/>
            </a:xfrm>
            <a:prstGeom prst="donut">
              <a:avLst>
                <a:gd name="adj" fmla="val 1100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Donut 68"/>
            <p:cNvSpPr/>
            <p:nvPr/>
          </p:nvSpPr>
          <p:spPr>
            <a:xfrm>
              <a:off x="2937656" y="3786877"/>
              <a:ext cx="311949" cy="299062"/>
            </a:xfrm>
            <a:prstGeom prst="donut">
              <a:avLst>
                <a:gd name="adj" fmla="val 1100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0" name="Donut 69"/>
            <p:cNvSpPr/>
            <p:nvPr/>
          </p:nvSpPr>
          <p:spPr>
            <a:xfrm>
              <a:off x="6147832" y="3561397"/>
              <a:ext cx="311949" cy="299062"/>
            </a:xfrm>
            <a:prstGeom prst="donut">
              <a:avLst>
                <a:gd name="adj" fmla="val 1100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71" name="Straight Arrow Connector 70"/>
            <p:cNvCxnSpPr/>
            <p:nvPr/>
          </p:nvCxnSpPr>
          <p:spPr>
            <a:xfrm flipH="1" flipV="1">
              <a:off x="3134412" y="164975"/>
              <a:ext cx="230385" cy="2644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flipH="1" flipV="1">
              <a:off x="6381796" y="52887"/>
              <a:ext cx="230385" cy="2644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 flipV="1">
              <a:off x="2897771" y="3449191"/>
              <a:ext cx="230385" cy="2644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Dynamics Movie.m4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1" cstate="print"/>
          <a:srcRect t="13025" r="44153" b="8232"/>
          <a:stretch/>
        </p:blipFill>
        <p:spPr>
          <a:xfrm>
            <a:off x="2286000" y="1187675"/>
            <a:ext cx="4539241" cy="4800188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 flipV="1">
            <a:off x="1295400" y="2743200"/>
            <a:ext cx="3276600" cy="15240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0640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417" objId="2"/>
        <p14:stopEvt time="26737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9.3"/>
</p:tagLst>
</file>

<file path=ppt/theme/theme1.xml><?xml version="1.0" encoding="utf-8"?>
<a:theme xmlns:a="http://schemas.openxmlformats.org/drawingml/2006/main" name="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triangle" w="med" len="med"/>
        </a:ln>
        <a:effectLst>
          <a:outerShdw dist="107763" dir="2700000" algn="ctr" rotWithShape="0">
            <a:srgbClr val="808080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triangle" w="med" len="med"/>
        </a:ln>
        <a:effectLst>
          <a:outerShdw dist="107763" dir="2700000" algn="ctr" rotWithShape="0">
            <a:srgbClr val="808080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ASURedWhiteYellow.potx</Template>
  <TotalTime>52136</TotalTime>
  <Words>1102</Words>
  <Application>Microsoft Macintosh PowerPoint</Application>
  <PresentationFormat>On-screen Show (4:3)</PresentationFormat>
  <Paragraphs>232</Paragraphs>
  <Slides>17</Slides>
  <Notes>17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  <vt:lpstr>PowerPoint Presentation</vt:lpstr>
      <vt:lpstr>PowerPoint Presentation</vt:lpstr>
      <vt:lpstr>PowerPoint Presentation</vt:lpstr>
    </vt:vector>
  </TitlesOfParts>
  <Company>TTU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Yanmei Song</dc:creator>
  <cp:lastModifiedBy>Elizabeth Walker</cp:lastModifiedBy>
  <cp:revision>2438</cp:revision>
  <cp:lastPrinted>2011-10-04T23:24:18Z</cp:lastPrinted>
  <dcterms:created xsi:type="dcterms:W3CDTF">2002-08-16T02:36:19Z</dcterms:created>
  <dcterms:modified xsi:type="dcterms:W3CDTF">2012-04-06T16:44:28Z</dcterms:modified>
</cp:coreProperties>
</file>